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73" r:id="rId4"/>
    <p:sldId id="257" r:id="rId5"/>
    <p:sldId id="261" r:id="rId6"/>
    <p:sldId id="274" r:id="rId7"/>
    <p:sldId id="263" r:id="rId8"/>
    <p:sldId id="269" r:id="rId9"/>
    <p:sldId id="264" r:id="rId10"/>
    <p:sldId id="280" r:id="rId11"/>
    <p:sldId id="283" r:id="rId12"/>
    <p:sldId id="284" r:id="rId13"/>
    <p:sldId id="265" r:id="rId14"/>
    <p:sldId id="270" r:id="rId15"/>
    <p:sldId id="285" r:id="rId16"/>
    <p:sldId id="266" r:id="rId17"/>
    <p:sldId id="267" r:id="rId18"/>
    <p:sldId id="281" r:id="rId19"/>
    <p:sldId id="282" r:id="rId2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1C"/>
    <a:srgbClr val="D5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2175FA-2C68-C343-B5DF-61D0540F4DD6}" v="46" dt="2022-09-04T11:15:44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688"/>
  </p:normalViewPr>
  <p:slideViewPr>
    <p:cSldViewPr snapToGrid="0" snapToObjects="1">
      <p:cViewPr varScale="1">
        <p:scale>
          <a:sx n="75" d="100"/>
          <a:sy n="75" d="100"/>
        </p:scale>
        <p:origin x="3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nolds, Samuel" userId="05ee5440-c8b4-4ef6-a4c7-cceee71a9fbf" providerId="ADAL" clId="{A0807CBE-4773-4873-A107-824FF4E029D1}"/>
    <pc:docChg chg="undo custSel addSld modSld sldOrd modMainMaster">
      <pc:chgData name="Reynolds, Samuel" userId="05ee5440-c8b4-4ef6-a4c7-cceee71a9fbf" providerId="ADAL" clId="{A0807CBE-4773-4873-A107-824FF4E029D1}" dt="2022-06-22T08:08:27.940" v="340" actId="20577"/>
      <pc:docMkLst>
        <pc:docMk/>
      </pc:docMkLst>
      <pc:sldChg chg="modSp mod">
        <pc:chgData name="Reynolds, Samuel" userId="05ee5440-c8b4-4ef6-a4c7-cceee71a9fbf" providerId="ADAL" clId="{A0807CBE-4773-4873-A107-824FF4E029D1}" dt="2022-06-22T08:08:27.940" v="340" actId="20577"/>
        <pc:sldMkLst>
          <pc:docMk/>
          <pc:sldMk cId="3382896458" sldId="256"/>
        </pc:sldMkLst>
        <pc:spChg chg="mod">
          <ac:chgData name="Reynolds, Samuel" userId="05ee5440-c8b4-4ef6-a4c7-cceee71a9fbf" providerId="ADAL" clId="{A0807CBE-4773-4873-A107-824FF4E029D1}" dt="2022-06-22T08:07:30.294" v="327" actId="1076"/>
          <ac:spMkLst>
            <pc:docMk/>
            <pc:sldMk cId="3382896458" sldId="256"/>
            <ac:spMk id="4" creationId="{0213849D-A24D-478D-8980-B00F5E055C51}"/>
          </ac:spMkLst>
        </pc:spChg>
        <pc:spChg chg="mod">
          <ac:chgData name="Reynolds, Samuel" userId="05ee5440-c8b4-4ef6-a4c7-cceee71a9fbf" providerId="ADAL" clId="{A0807CBE-4773-4873-A107-824FF4E029D1}" dt="2022-06-22T08:08:27.940" v="340" actId="20577"/>
          <ac:spMkLst>
            <pc:docMk/>
            <pc:sldMk cId="3382896458" sldId="256"/>
            <ac:spMk id="5" creationId="{BE269CBA-D85A-42DB-EEB1-30BECEEA016E}"/>
          </ac:spMkLst>
        </pc:spChg>
        <pc:spChg chg="mod">
          <ac:chgData name="Reynolds, Samuel" userId="05ee5440-c8b4-4ef6-a4c7-cceee71a9fbf" providerId="ADAL" clId="{A0807CBE-4773-4873-A107-824FF4E029D1}" dt="2022-06-14T13:38:09.935" v="267" actId="1076"/>
          <ac:spMkLst>
            <pc:docMk/>
            <pc:sldMk cId="3382896458" sldId="256"/>
            <ac:spMk id="10" creationId="{D22CC411-CD1F-66D9-2B8B-BD11EC187737}"/>
          </ac:spMkLst>
        </pc:spChg>
        <pc:spChg chg="mod">
          <ac:chgData name="Reynolds, Samuel" userId="05ee5440-c8b4-4ef6-a4c7-cceee71a9fbf" providerId="ADAL" clId="{A0807CBE-4773-4873-A107-824FF4E029D1}" dt="2022-06-22T08:07:08.361" v="321" actId="113"/>
          <ac:spMkLst>
            <pc:docMk/>
            <pc:sldMk cId="3382896458" sldId="256"/>
            <ac:spMk id="11" creationId="{E44742CF-8794-D936-A6F6-46ED07CE774F}"/>
          </ac:spMkLst>
        </pc:spChg>
      </pc:sldChg>
      <pc:sldChg chg="modSp mod">
        <pc:chgData name="Reynolds, Samuel" userId="05ee5440-c8b4-4ef6-a4c7-cceee71a9fbf" providerId="ADAL" clId="{A0807CBE-4773-4873-A107-824FF4E029D1}" dt="2022-06-13T08:14:26.608" v="9" actId="1076"/>
        <pc:sldMkLst>
          <pc:docMk/>
          <pc:sldMk cId="3004154231" sldId="258"/>
        </pc:sldMkLst>
        <pc:spChg chg="mod">
          <ac:chgData name="Reynolds, Samuel" userId="05ee5440-c8b4-4ef6-a4c7-cceee71a9fbf" providerId="ADAL" clId="{A0807CBE-4773-4873-A107-824FF4E029D1}" dt="2022-06-13T08:14:23.216" v="8" actId="14100"/>
          <ac:spMkLst>
            <pc:docMk/>
            <pc:sldMk cId="3004154231" sldId="258"/>
            <ac:spMk id="7" creationId="{8EADF07D-5723-464C-EAD5-87E30331EE22}"/>
          </ac:spMkLst>
        </pc:spChg>
        <pc:spChg chg="mod">
          <ac:chgData name="Reynolds, Samuel" userId="05ee5440-c8b4-4ef6-a4c7-cceee71a9fbf" providerId="ADAL" clId="{A0807CBE-4773-4873-A107-824FF4E029D1}" dt="2022-06-13T08:14:20.985" v="7" actId="14100"/>
          <ac:spMkLst>
            <pc:docMk/>
            <pc:sldMk cId="3004154231" sldId="258"/>
            <ac:spMk id="8" creationId="{A90EFDC2-2611-EA38-2790-CDD9DF420F55}"/>
          </ac:spMkLst>
        </pc:spChg>
        <pc:spChg chg="mod">
          <ac:chgData name="Reynolds, Samuel" userId="05ee5440-c8b4-4ef6-a4c7-cceee71a9fbf" providerId="ADAL" clId="{A0807CBE-4773-4873-A107-824FF4E029D1}" dt="2022-06-13T08:14:26.608" v="9" actId="1076"/>
          <ac:spMkLst>
            <pc:docMk/>
            <pc:sldMk cId="3004154231" sldId="258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A0807CBE-4773-4873-A107-824FF4E029D1}" dt="2022-06-13T08:15:00.523" v="17" actId="1036"/>
        <pc:sldMkLst>
          <pc:docMk/>
          <pc:sldMk cId="1230509684" sldId="261"/>
        </pc:sldMkLst>
        <pc:spChg chg="mod">
          <ac:chgData name="Reynolds, Samuel" userId="05ee5440-c8b4-4ef6-a4c7-cceee71a9fbf" providerId="ADAL" clId="{A0807CBE-4773-4873-A107-824FF4E029D1}" dt="2022-06-13T08:14:43.297" v="11" actId="14100"/>
          <ac:spMkLst>
            <pc:docMk/>
            <pc:sldMk cId="1230509684" sldId="261"/>
            <ac:spMk id="7" creationId="{8EADF07D-5723-464C-EAD5-87E30331EE22}"/>
          </ac:spMkLst>
        </pc:spChg>
        <pc:spChg chg="mod">
          <ac:chgData name="Reynolds, Samuel" userId="05ee5440-c8b4-4ef6-a4c7-cceee71a9fbf" providerId="ADAL" clId="{A0807CBE-4773-4873-A107-824FF4E029D1}" dt="2022-06-13T08:14:41.409" v="10" actId="14100"/>
          <ac:spMkLst>
            <pc:docMk/>
            <pc:sldMk cId="1230509684" sldId="261"/>
            <ac:spMk id="8" creationId="{A90EFDC2-2611-EA38-2790-CDD9DF420F55}"/>
          </ac:spMkLst>
        </pc:spChg>
        <pc:spChg chg="mod">
          <ac:chgData name="Reynolds, Samuel" userId="05ee5440-c8b4-4ef6-a4c7-cceee71a9fbf" providerId="ADAL" clId="{A0807CBE-4773-4873-A107-824FF4E029D1}" dt="2022-06-13T08:15:00.523" v="17" actId="1036"/>
          <ac:spMkLst>
            <pc:docMk/>
            <pc:sldMk cId="1230509684" sldId="261"/>
            <ac:spMk id="11" creationId="{8292B36B-0FC2-3116-7C00-D5BCED83695A}"/>
          </ac:spMkLst>
        </pc:spChg>
      </pc:sldChg>
      <pc:sldChg chg="addSp delSp modSp mod">
        <pc:chgData name="Reynolds, Samuel" userId="05ee5440-c8b4-4ef6-a4c7-cceee71a9fbf" providerId="ADAL" clId="{A0807CBE-4773-4873-A107-824FF4E029D1}" dt="2022-06-13T09:18:40.413" v="40"/>
        <pc:sldMkLst>
          <pc:docMk/>
          <pc:sldMk cId="3692344108" sldId="262"/>
        </pc:sldMkLst>
        <pc:spChg chg="mod">
          <ac:chgData name="Reynolds, Samuel" userId="05ee5440-c8b4-4ef6-a4c7-cceee71a9fbf" providerId="ADAL" clId="{A0807CBE-4773-4873-A107-824FF4E029D1}" dt="2022-06-13T09:18:25.254" v="35" actId="113"/>
          <ac:spMkLst>
            <pc:docMk/>
            <pc:sldMk cId="3692344108" sldId="262"/>
            <ac:spMk id="35" creationId="{EAD62A23-E711-4B27-55C7-462C219735BB}"/>
          </ac:spMkLst>
        </pc:spChg>
        <pc:picChg chg="del">
          <ac:chgData name="Reynolds, Samuel" userId="05ee5440-c8b4-4ef6-a4c7-cceee71a9fbf" providerId="ADAL" clId="{A0807CBE-4773-4873-A107-824FF4E029D1}" dt="2022-06-13T09:18:27.164" v="36" actId="478"/>
          <ac:picMkLst>
            <pc:docMk/>
            <pc:sldMk cId="3692344108" sldId="262"/>
            <ac:picMk id="2" creationId="{BB294646-F6A4-C304-D9AB-0C24262FD1C1}"/>
          </ac:picMkLst>
        </pc:picChg>
        <pc:picChg chg="add mod">
          <ac:chgData name="Reynolds, Samuel" userId="05ee5440-c8b4-4ef6-a4c7-cceee71a9fbf" providerId="ADAL" clId="{A0807CBE-4773-4873-A107-824FF4E029D1}" dt="2022-06-13T09:18:40.413" v="40"/>
          <ac:picMkLst>
            <pc:docMk/>
            <pc:sldMk cId="3692344108" sldId="262"/>
            <ac:picMk id="23" creationId="{019C62A5-9DA7-4407-8A9B-7ACD45637A78}"/>
          </ac:picMkLst>
        </pc:picChg>
      </pc:sldChg>
      <pc:sldChg chg="modSp mod">
        <pc:chgData name="Reynolds, Samuel" userId="05ee5440-c8b4-4ef6-a4c7-cceee71a9fbf" providerId="ADAL" clId="{A0807CBE-4773-4873-A107-824FF4E029D1}" dt="2022-06-13T08:14:07.105" v="6" actId="14100"/>
        <pc:sldMkLst>
          <pc:docMk/>
          <pc:sldMk cId="2310508639" sldId="263"/>
        </pc:sldMkLst>
        <pc:spChg chg="mod">
          <ac:chgData name="Reynolds, Samuel" userId="05ee5440-c8b4-4ef6-a4c7-cceee71a9fbf" providerId="ADAL" clId="{A0807CBE-4773-4873-A107-824FF4E029D1}" dt="2022-06-13T08:14:07.105" v="6" actId="14100"/>
          <ac:spMkLst>
            <pc:docMk/>
            <pc:sldMk cId="2310508639" sldId="263"/>
            <ac:spMk id="4" creationId="{E1D21630-906D-1258-1EFD-6B6742DA5242}"/>
          </ac:spMkLst>
        </pc:spChg>
        <pc:spChg chg="mod">
          <ac:chgData name="Reynolds, Samuel" userId="05ee5440-c8b4-4ef6-a4c7-cceee71a9fbf" providerId="ADAL" clId="{A0807CBE-4773-4873-A107-824FF4E029D1}" dt="2022-06-13T08:13:45.109" v="3" actId="14100"/>
          <ac:spMkLst>
            <pc:docMk/>
            <pc:sldMk cId="2310508639" sldId="263"/>
            <ac:spMk id="7" creationId="{8EADF07D-5723-464C-EAD5-87E30331EE22}"/>
          </ac:spMkLst>
        </pc:spChg>
        <pc:spChg chg="mod">
          <ac:chgData name="Reynolds, Samuel" userId="05ee5440-c8b4-4ef6-a4c7-cceee71a9fbf" providerId="ADAL" clId="{A0807CBE-4773-4873-A107-824FF4E029D1}" dt="2022-06-13T08:13:43.040" v="2" actId="14100"/>
          <ac:spMkLst>
            <pc:docMk/>
            <pc:sldMk cId="2310508639" sldId="263"/>
            <ac:spMk id="8" creationId="{A90EFDC2-2611-EA38-2790-CDD9DF420F55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9" creationId="{4C9095DC-EBAA-2C89-4370-59ED395F08B8}"/>
          </ac:spMkLst>
        </pc:spChg>
        <pc:spChg chg="mod">
          <ac:chgData name="Reynolds, Samuel" userId="05ee5440-c8b4-4ef6-a4c7-cceee71a9fbf" providerId="ADAL" clId="{A0807CBE-4773-4873-A107-824FF4E029D1}" dt="2022-06-13T08:13:47.608" v="4" actId="1076"/>
          <ac:spMkLst>
            <pc:docMk/>
            <pc:sldMk cId="2310508639" sldId="263"/>
            <ac:spMk id="11" creationId="{8292B36B-0FC2-3116-7C00-D5BCED83695A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12" creationId="{6AC63B33-E108-D897-92C4-259B671169FA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13" creationId="{621981E7-70A8-880C-0837-044863076947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14" creationId="{8E3860CB-61BA-2BD7-7E04-CC3DDF8C08E7}"/>
          </ac:spMkLst>
        </pc:spChg>
        <pc:cxnChg chg="mod">
          <ac:chgData name="Reynolds, Samuel" userId="05ee5440-c8b4-4ef6-a4c7-cceee71a9fbf" providerId="ADAL" clId="{A0807CBE-4773-4873-A107-824FF4E029D1}" dt="2022-06-13T08:13:35.283" v="1" actId="12788"/>
          <ac:cxnSpMkLst>
            <pc:docMk/>
            <pc:sldMk cId="2310508639" sldId="263"/>
            <ac:cxnSpMk id="16" creationId="{3112E566-54B8-E6C6-9180-D4DE6D43A9B7}"/>
          </ac:cxnSpMkLst>
        </pc:cxnChg>
        <pc:cxnChg chg="mod">
          <ac:chgData name="Reynolds, Samuel" userId="05ee5440-c8b4-4ef6-a4c7-cceee71a9fbf" providerId="ADAL" clId="{A0807CBE-4773-4873-A107-824FF4E029D1}" dt="2022-06-13T08:13:35.283" v="1" actId="12788"/>
          <ac:cxnSpMkLst>
            <pc:docMk/>
            <pc:sldMk cId="2310508639" sldId="263"/>
            <ac:cxnSpMk id="17" creationId="{4202BEB9-6AAE-81C6-8709-634D7ACE6257}"/>
          </ac:cxnSpMkLst>
        </pc:cxnChg>
        <pc:cxnChg chg="mod">
          <ac:chgData name="Reynolds, Samuel" userId="05ee5440-c8b4-4ef6-a4c7-cceee71a9fbf" providerId="ADAL" clId="{A0807CBE-4773-4873-A107-824FF4E029D1}" dt="2022-06-13T08:13:35.283" v="1" actId="12788"/>
          <ac:cxnSpMkLst>
            <pc:docMk/>
            <pc:sldMk cId="2310508639" sldId="263"/>
            <ac:cxnSpMk id="24" creationId="{4FB3DB62-9765-E458-B366-5E7A25C5DFFA}"/>
          </ac:cxnSpMkLst>
        </pc:cxnChg>
      </pc:sldChg>
      <pc:sldChg chg="modSp">
        <pc:chgData name="Reynolds, Samuel" userId="05ee5440-c8b4-4ef6-a4c7-cceee71a9fbf" providerId="ADAL" clId="{A0807CBE-4773-4873-A107-824FF4E029D1}" dt="2022-06-22T07:58:31.022" v="305" actId="207"/>
        <pc:sldMkLst>
          <pc:docMk/>
          <pc:sldMk cId="720038585" sldId="267"/>
        </pc:sldMkLst>
        <pc:spChg chg="mod">
          <ac:chgData name="Reynolds, Samuel" userId="05ee5440-c8b4-4ef6-a4c7-cceee71a9fbf" providerId="ADAL" clId="{A0807CBE-4773-4873-A107-824FF4E029D1}" dt="2022-06-22T07:58:31.022" v="305" actId="207"/>
          <ac:spMkLst>
            <pc:docMk/>
            <pc:sldMk cId="720038585" sldId="267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6:16.325" v="155"/>
          <ac:spMkLst>
            <pc:docMk/>
            <pc:sldMk cId="720038585" sldId="267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A0807CBE-4773-4873-A107-824FF4E029D1}" dt="2022-06-22T07:58:14.555" v="304" actId="207"/>
        <pc:sldMkLst>
          <pc:docMk/>
          <pc:sldMk cId="122673577" sldId="268"/>
        </pc:sldMkLst>
        <pc:spChg chg="mod">
          <ac:chgData name="Reynolds, Samuel" userId="05ee5440-c8b4-4ef6-a4c7-cceee71a9fbf" providerId="ADAL" clId="{A0807CBE-4773-4873-A107-824FF4E029D1}" dt="2022-06-13T13:38:26.668" v="211" actId="313"/>
          <ac:spMkLst>
            <pc:docMk/>
            <pc:sldMk cId="122673577" sldId="268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22T07:58:14.555" v="304" actId="207"/>
          <ac:spMkLst>
            <pc:docMk/>
            <pc:sldMk cId="122673577" sldId="268"/>
            <ac:spMk id="35" creationId="{EAD62A23-E711-4B27-55C7-462C219735BB}"/>
          </ac:spMkLst>
        </pc:spChg>
      </pc:sldChg>
      <pc:sldChg chg="modSp">
        <pc:chgData name="Reynolds, Samuel" userId="05ee5440-c8b4-4ef6-a4c7-cceee71a9fbf" providerId="ADAL" clId="{A0807CBE-4773-4873-A107-824FF4E029D1}" dt="2022-06-22T07:56:56.636" v="303" actId="207"/>
        <pc:sldMkLst>
          <pc:docMk/>
          <pc:sldMk cId="3576378570" sldId="269"/>
        </pc:sldMkLst>
        <pc:spChg chg="mod">
          <ac:chgData name="Reynolds, Samuel" userId="05ee5440-c8b4-4ef6-a4c7-cceee71a9fbf" providerId="ADAL" clId="{A0807CBE-4773-4873-A107-824FF4E029D1}" dt="2022-06-13T09:21:45.399" v="52"/>
          <ac:spMkLst>
            <pc:docMk/>
            <pc:sldMk cId="3576378570" sldId="269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22T07:56:56.636" v="303" actId="207"/>
          <ac:spMkLst>
            <pc:docMk/>
            <pc:sldMk cId="3576378570" sldId="269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A0807CBE-4773-4873-A107-824FF4E029D1}" dt="2022-06-13T13:31:47.075" v="140" actId="20577"/>
        <pc:sldMkLst>
          <pc:docMk/>
          <pc:sldMk cId="2411321783" sldId="270"/>
        </pc:sldMkLst>
        <pc:spChg chg="mod">
          <ac:chgData name="Reynolds, Samuel" userId="05ee5440-c8b4-4ef6-a4c7-cceee71a9fbf" providerId="ADAL" clId="{A0807CBE-4773-4873-A107-824FF4E029D1}" dt="2022-06-13T13:31:12.403" v="130" actId="6549"/>
          <ac:spMkLst>
            <pc:docMk/>
            <pc:sldMk cId="2411321783" sldId="270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1:47.075" v="140" actId="20577"/>
          <ac:spMkLst>
            <pc:docMk/>
            <pc:sldMk cId="2411321783" sldId="270"/>
            <ac:spMk id="35" creationId="{EAD62A23-E711-4B27-55C7-462C219735BB}"/>
          </ac:spMkLst>
        </pc:spChg>
      </pc:sldChg>
      <pc:sldChg chg="modSp">
        <pc:chgData name="Reynolds, Samuel" userId="05ee5440-c8b4-4ef6-a4c7-cceee71a9fbf" providerId="ADAL" clId="{A0807CBE-4773-4873-A107-824FF4E029D1}" dt="2022-06-22T08:00:12.016" v="307" actId="207"/>
        <pc:sldMkLst>
          <pc:docMk/>
          <pc:sldMk cId="2643030836" sldId="271"/>
        </pc:sldMkLst>
        <pc:spChg chg="mod">
          <ac:chgData name="Reynolds, Samuel" userId="05ee5440-c8b4-4ef6-a4c7-cceee71a9fbf" providerId="ADAL" clId="{A0807CBE-4773-4873-A107-824FF4E029D1}" dt="2022-06-22T08:00:12.016" v="307" actId="207"/>
          <ac:spMkLst>
            <pc:docMk/>
            <pc:sldMk cId="2643030836" sldId="271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22T08:00:08.599" v="306" actId="207"/>
          <ac:spMkLst>
            <pc:docMk/>
            <pc:sldMk cId="2643030836" sldId="271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A0807CBE-4773-4873-A107-824FF4E029D1}" dt="2022-06-15T12:59:52.212" v="298" actId="20577"/>
        <pc:sldMkLst>
          <pc:docMk/>
          <pc:sldMk cId="1887210525" sldId="272"/>
        </pc:sldMkLst>
        <pc:spChg chg="mod">
          <ac:chgData name="Reynolds, Samuel" userId="05ee5440-c8b4-4ef6-a4c7-cceee71a9fbf" providerId="ADAL" clId="{A0807CBE-4773-4873-A107-824FF4E029D1}" dt="2022-06-15T12:59:52.212" v="298" actId="20577"/>
          <ac:spMkLst>
            <pc:docMk/>
            <pc:sldMk cId="1887210525" sldId="272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7:09.424" v="158"/>
          <ac:spMkLst>
            <pc:docMk/>
            <pc:sldMk cId="1887210525" sldId="272"/>
            <ac:spMk id="35" creationId="{EAD62A23-E711-4B27-55C7-462C219735BB}"/>
          </ac:spMkLst>
        </pc:spChg>
      </pc:sldChg>
      <pc:sldChg chg="addSp delSp modSp add mod ord">
        <pc:chgData name="Reynolds, Samuel" userId="05ee5440-c8b4-4ef6-a4c7-cceee71a9fbf" providerId="ADAL" clId="{A0807CBE-4773-4873-A107-824FF4E029D1}" dt="2022-06-14T13:44:41.338" v="294" actId="20578"/>
        <pc:sldMkLst>
          <pc:docMk/>
          <pc:sldMk cId="478205431" sldId="274"/>
        </pc:sldMkLst>
        <pc:spChg chg="mod">
          <ac:chgData name="Reynolds, Samuel" userId="05ee5440-c8b4-4ef6-a4c7-cceee71a9fbf" providerId="ADAL" clId="{A0807CBE-4773-4873-A107-824FF4E029D1}" dt="2022-06-13T09:17:47.182" v="30" actId="1076"/>
          <ac:spMkLst>
            <pc:docMk/>
            <pc:sldMk cId="478205431" sldId="274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4T13:44:41.338" v="294" actId="20578"/>
          <ac:spMkLst>
            <pc:docMk/>
            <pc:sldMk cId="478205431" sldId="274"/>
            <ac:spMk id="35" creationId="{EAD62A23-E711-4B27-55C7-462C219735BB}"/>
          </ac:spMkLst>
        </pc:spChg>
        <pc:picChg chg="add del">
          <ac:chgData name="Reynolds, Samuel" userId="05ee5440-c8b4-4ef6-a4c7-cceee71a9fbf" providerId="ADAL" clId="{A0807CBE-4773-4873-A107-824FF4E029D1}" dt="2022-06-13T09:18:38.936" v="39" actId="21"/>
          <ac:picMkLst>
            <pc:docMk/>
            <pc:sldMk cId="478205431" sldId="274"/>
            <ac:picMk id="2" creationId="{BB294646-F6A4-C304-D9AB-0C24262FD1C1}"/>
          </ac:picMkLst>
        </pc:picChg>
      </pc:sldChg>
      <pc:sldChg chg="delSp add mod">
        <pc:chgData name="Reynolds, Samuel" userId="05ee5440-c8b4-4ef6-a4c7-cceee71a9fbf" providerId="ADAL" clId="{A0807CBE-4773-4873-A107-824FF4E029D1}" dt="2022-06-13T09:18:45.620" v="42" actId="478"/>
        <pc:sldMkLst>
          <pc:docMk/>
          <pc:sldMk cId="3394538990" sldId="275"/>
        </pc:sldMkLst>
        <pc:picChg chg="del">
          <ac:chgData name="Reynolds, Samuel" userId="05ee5440-c8b4-4ef6-a4c7-cceee71a9fbf" providerId="ADAL" clId="{A0807CBE-4773-4873-A107-824FF4E029D1}" dt="2022-06-13T09:18:45.620" v="42" actId="478"/>
          <ac:picMkLst>
            <pc:docMk/>
            <pc:sldMk cId="3394538990" sldId="275"/>
            <ac:picMk id="23" creationId="{019C62A5-9DA7-4407-8A9B-7ACD45637A78}"/>
          </ac:picMkLst>
        </pc:picChg>
      </pc:sldChg>
      <pc:sldChg chg="modSp add mod">
        <pc:chgData name="Reynolds, Samuel" userId="05ee5440-c8b4-4ef6-a4c7-cceee71a9fbf" providerId="ADAL" clId="{A0807CBE-4773-4873-A107-824FF4E029D1}" dt="2022-06-15T08:55:04.958" v="296" actId="6549"/>
        <pc:sldMkLst>
          <pc:docMk/>
          <pc:sldMk cId="2036388637" sldId="276"/>
        </pc:sldMkLst>
        <pc:spChg chg="mod">
          <ac:chgData name="Reynolds, Samuel" userId="05ee5440-c8b4-4ef6-a4c7-cceee71a9fbf" providerId="ADAL" clId="{A0807CBE-4773-4873-A107-824FF4E029D1}" dt="2022-06-15T08:55:04.958" v="296" actId="6549"/>
          <ac:spMkLst>
            <pc:docMk/>
            <pc:sldMk cId="2036388637" sldId="276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19:48.744" v="49"/>
          <ac:spMkLst>
            <pc:docMk/>
            <pc:sldMk cId="2036388637" sldId="276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09:23:28.256" v="62"/>
        <pc:sldMkLst>
          <pc:docMk/>
          <pc:sldMk cId="673090743" sldId="277"/>
        </pc:sldMkLst>
        <pc:spChg chg="mod">
          <ac:chgData name="Reynolds, Samuel" userId="05ee5440-c8b4-4ef6-a4c7-cceee71a9fbf" providerId="ADAL" clId="{A0807CBE-4773-4873-A107-824FF4E029D1}" dt="2022-06-13T09:22:49.008" v="59"/>
          <ac:spMkLst>
            <pc:docMk/>
            <pc:sldMk cId="673090743" sldId="277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3:28.256" v="62"/>
          <ac:spMkLst>
            <pc:docMk/>
            <pc:sldMk cId="673090743" sldId="277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09:23:53.283" v="69"/>
        <pc:sldMkLst>
          <pc:docMk/>
          <pc:sldMk cId="1859381463" sldId="278"/>
        </pc:sldMkLst>
        <pc:spChg chg="mod">
          <ac:chgData name="Reynolds, Samuel" userId="05ee5440-c8b4-4ef6-a4c7-cceee71a9fbf" providerId="ADAL" clId="{A0807CBE-4773-4873-A107-824FF4E029D1}" dt="2022-06-13T09:23:45.295" v="66"/>
          <ac:spMkLst>
            <pc:docMk/>
            <pc:sldMk cId="1859381463" sldId="278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3:53.283" v="69"/>
          <ac:spMkLst>
            <pc:docMk/>
            <pc:sldMk cId="1859381463" sldId="278"/>
            <ac:spMk id="35" creationId="{EAD62A23-E711-4B27-55C7-462C219735BB}"/>
          </ac:spMkLst>
        </pc:spChg>
      </pc:sldChg>
      <pc:sldChg chg="modSp add mod">
        <pc:chgData name="Reynolds, Samuel" userId="05ee5440-c8b4-4ef6-a4c7-cceee71a9fbf" providerId="ADAL" clId="{A0807CBE-4773-4873-A107-824FF4E029D1}" dt="2022-06-13T09:25:35.854" v="78" actId="1076"/>
        <pc:sldMkLst>
          <pc:docMk/>
          <pc:sldMk cId="4163686676" sldId="279"/>
        </pc:sldMkLst>
        <pc:spChg chg="mod">
          <ac:chgData name="Reynolds, Samuel" userId="05ee5440-c8b4-4ef6-a4c7-cceee71a9fbf" providerId="ADAL" clId="{A0807CBE-4773-4873-A107-824FF4E029D1}" dt="2022-06-13T09:24:10.009" v="74" actId="6549"/>
          <ac:spMkLst>
            <pc:docMk/>
            <pc:sldMk cId="4163686676" sldId="279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5:35.854" v="78" actId="1076"/>
          <ac:spMkLst>
            <pc:docMk/>
            <pc:sldMk cId="4163686676" sldId="279"/>
            <ac:spMk id="35" creationId="{EAD62A23-E711-4B27-55C7-462C219735BB}"/>
          </ac:spMkLst>
        </pc:spChg>
      </pc:sldChg>
      <pc:sldChg chg="modSp add mod ord">
        <pc:chgData name="Reynolds, Samuel" userId="05ee5440-c8b4-4ef6-a4c7-cceee71a9fbf" providerId="ADAL" clId="{A0807CBE-4773-4873-A107-824FF4E029D1}" dt="2022-06-13T09:26:30.052" v="88" actId="20577"/>
        <pc:sldMkLst>
          <pc:docMk/>
          <pc:sldMk cId="3880797636" sldId="280"/>
        </pc:sldMkLst>
        <pc:spChg chg="mod">
          <ac:chgData name="Reynolds, Samuel" userId="05ee5440-c8b4-4ef6-a4c7-cceee71a9fbf" providerId="ADAL" clId="{A0807CBE-4773-4873-A107-824FF4E029D1}" dt="2022-06-13T09:26:08.639" v="84"/>
          <ac:spMkLst>
            <pc:docMk/>
            <pc:sldMk cId="3880797636" sldId="280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6:30.052" v="88" actId="20577"/>
          <ac:spMkLst>
            <pc:docMk/>
            <pc:sldMk cId="3880797636" sldId="280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11:22:12.037" v="99"/>
        <pc:sldMkLst>
          <pc:docMk/>
          <pc:sldMk cId="4064641425" sldId="281"/>
        </pc:sldMkLst>
        <pc:spChg chg="mod">
          <ac:chgData name="Reynolds, Samuel" userId="05ee5440-c8b4-4ef6-a4c7-cceee71a9fbf" providerId="ADAL" clId="{A0807CBE-4773-4873-A107-824FF4E029D1}" dt="2022-06-13T11:22:12.037" v="99"/>
          <ac:spMkLst>
            <pc:docMk/>
            <pc:sldMk cId="4064641425" sldId="281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1:21:59.946" v="96"/>
          <ac:spMkLst>
            <pc:docMk/>
            <pc:sldMk cId="4064641425" sldId="281"/>
            <ac:spMk id="35" creationId="{EAD62A23-E711-4B27-55C7-462C219735BB}"/>
          </ac:spMkLst>
        </pc:spChg>
      </pc:sldChg>
      <pc:sldChg chg="modSp add mod">
        <pc:chgData name="Reynolds, Samuel" userId="05ee5440-c8b4-4ef6-a4c7-cceee71a9fbf" providerId="ADAL" clId="{A0807CBE-4773-4873-A107-824FF4E029D1}" dt="2022-06-13T11:28:40.323" v="120" actId="20577"/>
        <pc:sldMkLst>
          <pc:docMk/>
          <pc:sldMk cId="925077164" sldId="282"/>
        </pc:sldMkLst>
        <pc:spChg chg="mod">
          <ac:chgData name="Reynolds, Samuel" userId="05ee5440-c8b4-4ef6-a4c7-cceee71a9fbf" providerId="ADAL" clId="{A0807CBE-4773-4873-A107-824FF4E029D1}" dt="2022-06-13T11:28:40.323" v="120" actId="20577"/>
          <ac:spMkLst>
            <pc:docMk/>
            <pc:sldMk cId="925077164" sldId="282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1:22:48.949" v="104" actId="20577"/>
          <ac:spMkLst>
            <pc:docMk/>
            <pc:sldMk cId="925077164" sldId="282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13:32:31.608" v="143"/>
        <pc:sldMkLst>
          <pc:docMk/>
          <pc:sldMk cId="3879392668" sldId="283"/>
        </pc:sldMkLst>
        <pc:spChg chg="mod">
          <ac:chgData name="Reynolds, Samuel" userId="05ee5440-c8b4-4ef6-a4c7-cceee71a9fbf" providerId="ADAL" clId="{A0807CBE-4773-4873-A107-824FF4E029D1}" dt="2022-06-13T13:32:31.608" v="143"/>
          <ac:spMkLst>
            <pc:docMk/>
            <pc:sldMk cId="3879392668" sldId="283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13:35:02.976" v="152"/>
        <pc:sldMkLst>
          <pc:docMk/>
          <pc:sldMk cId="1913659627" sldId="284"/>
        </pc:sldMkLst>
        <pc:spChg chg="mod">
          <ac:chgData name="Reynolds, Samuel" userId="05ee5440-c8b4-4ef6-a4c7-cceee71a9fbf" providerId="ADAL" clId="{A0807CBE-4773-4873-A107-824FF4E029D1}" dt="2022-06-13T13:33:39.381" v="147"/>
          <ac:spMkLst>
            <pc:docMk/>
            <pc:sldMk cId="1913659627" sldId="284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5:02.976" v="152"/>
          <ac:spMkLst>
            <pc:docMk/>
            <pc:sldMk cId="1913659627" sldId="284"/>
            <ac:spMk id="35" creationId="{EAD62A23-E711-4B27-55C7-462C219735BB}"/>
          </ac:spMkLst>
        </pc:spChg>
      </pc:sldChg>
      <pc:sldMasterChg chg="modSldLayout">
        <pc:chgData name="Reynolds, Samuel" userId="05ee5440-c8b4-4ef6-a4c7-cceee71a9fbf" providerId="ADAL" clId="{A0807CBE-4773-4873-A107-824FF4E029D1}" dt="2022-06-15T13:11:01.006" v="301" actId="1076"/>
        <pc:sldMasterMkLst>
          <pc:docMk/>
          <pc:sldMasterMk cId="3357356915" sldId="2147483672"/>
        </pc:sldMasterMkLst>
        <pc:sldLayoutChg chg="modSp mod">
          <pc:chgData name="Reynolds, Samuel" userId="05ee5440-c8b4-4ef6-a4c7-cceee71a9fbf" providerId="ADAL" clId="{A0807CBE-4773-4873-A107-824FF4E029D1}" dt="2022-06-15T13:11:01.006" v="301" actId="1076"/>
          <pc:sldLayoutMkLst>
            <pc:docMk/>
            <pc:sldMasterMk cId="3357356915" sldId="2147483672"/>
            <pc:sldLayoutMk cId="1250163219" sldId="2147483674"/>
          </pc:sldLayoutMkLst>
          <pc:spChg chg="mod">
            <ac:chgData name="Reynolds, Samuel" userId="05ee5440-c8b4-4ef6-a4c7-cceee71a9fbf" providerId="ADAL" clId="{A0807CBE-4773-4873-A107-824FF4E029D1}" dt="2022-06-15T13:11:01.006" v="301" actId="1076"/>
            <ac:spMkLst>
              <pc:docMk/>
              <pc:sldMasterMk cId="3357356915" sldId="2147483672"/>
              <pc:sldLayoutMk cId="1250163219" sldId="2147483674"/>
              <ac:spMk id="6" creationId="{00000000-0000-0000-0000-000000000000}"/>
            </ac:spMkLst>
          </pc:spChg>
        </pc:sldLayoutChg>
      </pc:sldMasterChg>
    </pc:docChg>
  </pc:docChgLst>
  <pc:docChgLst>
    <pc:chgData name="Reynolds, Samuel" userId="05ee5440-c8b4-4ef6-a4c7-cceee71a9fbf" providerId="ADAL" clId="{FA2175FA-2C68-C343-B5DF-61D0540F4DD6}"/>
    <pc:docChg chg="undo custSel addSld delSld modSld">
      <pc:chgData name="Reynolds, Samuel" userId="05ee5440-c8b4-4ef6-a4c7-cceee71a9fbf" providerId="ADAL" clId="{FA2175FA-2C68-C343-B5DF-61D0540F4DD6}" dt="2022-09-04T11:15:46.359" v="440" actId="2696"/>
      <pc:docMkLst>
        <pc:docMk/>
      </pc:docMkLst>
      <pc:sldChg chg="modSp mod">
        <pc:chgData name="Reynolds, Samuel" userId="05ee5440-c8b4-4ef6-a4c7-cceee71a9fbf" providerId="ADAL" clId="{FA2175FA-2C68-C343-B5DF-61D0540F4DD6}" dt="2022-09-02T08:16:58.247" v="55" actId="20577"/>
        <pc:sldMkLst>
          <pc:docMk/>
          <pc:sldMk cId="3382896458" sldId="256"/>
        </pc:sldMkLst>
        <pc:spChg chg="mod">
          <ac:chgData name="Reynolds, Samuel" userId="05ee5440-c8b4-4ef6-a4c7-cceee71a9fbf" providerId="ADAL" clId="{FA2175FA-2C68-C343-B5DF-61D0540F4DD6}" dt="2022-09-02T08:16:58.247" v="55" actId="20577"/>
          <ac:spMkLst>
            <pc:docMk/>
            <pc:sldMk cId="3382896458" sldId="256"/>
            <ac:spMk id="7" creationId="{0AA7A23F-22E6-EFC5-1E21-E4AE8F0BEA60}"/>
          </ac:spMkLst>
        </pc:spChg>
      </pc:sldChg>
      <pc:sldChg chg="modSp mod">
        <pc:chgData name="Reynolds, Samuel" userId="05ee5440-c8b4-4ef6-a4c7-cceee71a9fbf" providerId="ADAL" clId="{FA2175FA-2C68-C343-B5DF-61D0540F4DD6}" dt="2022-09-04T08:54:33.178" v="438" actId="13926"/>
        <pc:sldMkLst>
          <pc:docMk/>
          <pc:sldMk cId="681935277" sldId="257"/>
        </pc:sldMkLst>
        <pc:spChg chg="mod">
          <ac:chgData name="Reynolds, Samuel" userId="05ee5440-c8b4-4ef6-a4c7-cceee71a9fbf" providerId="ADAL" clId="{FA2175FA-2C68-C343-B5DF-61D0540F4DD6}" dt="2022-09-04T08:54:33.178" v="438" actId="13926"/>
          <ac:spMkLst>
            <pc:docMk/>
            <pc:sldMk cId="681935277" sldId="257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2T08:31:57.969" v="243" actId="20577"/>
          <ac:spMkLst>
            <pc:docMk/>
            <pc:sldMk cId="681935277" sldId="257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FA2175FA-2C68-C343-B5DF-61D0540F4DD6}" dt="2022-09-02T08:22:37.295" v="68" actId="20577"/>
        <pc:sldMkLst>
          <pc:docMk/>
          <pc:sldMk cId="3004154231" sldId="258"/>
        </pc:sldMkLst>
        <pc:spChg chg="mod">
          <ac:chgData name="Reynolds, Samuel" userId="05ee5440-c8b4-4ef6-a4c7-cceee71a9fbf" providerId="ADAL" clId="{FA2175FA-2C68-C343-B5DF-61D0540F4DD6}" dt="2022-09-02T08:22:37.295" v="68" actId="20577"/>
          <ac:spMkLst>
            <pc:docMk/>
            <pc:sldMk cId="3004154231" sldId="258"/>
            <ac:spMk id="4" creationId="{E1D21630-906D-1258-1EFD-6B6742DA5242}"/>
          </ac:spMkLst>
        </pc:spChg>
      </pc:sldChg>
      <pc:sldChg chg="del">
        <pc:chgData name="Reynolds, Samuel" userId="05ee5440-c8b4-4ef6-a4c7-cceee71a9fbf" providerId="ADAL" clId="{FA2175FA-2C68-C343-B5DF-61D0540F4DD6}" dt="2022-09-02T08:23:52.786" v="93" actId="2696"/>
        <pc:sldMkLst>
          <pc:docMk/>
          <pc:sldMk cId="2995363910" sldId="259"/>
        </pc:sldMkLst>
      </pc:sldChg>
      <pc:sldChg chg="add del">
        <pc:chgData name="Reynolds, Samuel" userId="05ee5440-c8b4-4ef6-a4c7-cceee71a9fbf" providerId="ADAL" clId="{FA2175FA-2C68-C343-B5DF-61D0540F4DD6}" dt="2022-09-02T08:23:24.091" v="72" actId="2696"/>
        <pc:sldMkLst>
          <pc:docMk/>
          <pc:sldMk cId="3863360824" sldId="260"/>
        </pc:sldMkLst>
      </pc:sldChg>
      <pc:sldChg chg="modSp mod">
        <pc:chgData name="Reynolds, Samuel" userId="05ee5440-c8b4-4ef6-a4c7-cceee71a9fbf" providerId="ADAL" clId="{FA2175FA-2C68-C343-B5DF-61D0540F4DD6}" dt="2022-09-02T08:23:28.751" v="76" actId="20577"/>
        <pc:sldMkLst>
          <pc:docMk/>
          <pc:sldMk cId="1230509684" sldId="261"/>
        </pc:sldMkLst>
        <pc:spChg chg="mod">
          <ac:chgData name="Reynolds, Samuel" userId="05ee5440-c8b4-4ef6-a4c7-cceee71a9fbf" providerId="ADAL" clId="{FA2175FA-2C68-C343-B5DF-61D0540F4DD6}" dt="2022-09-02T08:23:28.751" v="76" actId="20577"/>
          <ac:spMkLst>
            <pc:docMk/>
            <pc:sldMk cId="1230509684" sldId="261"/>
            <ac:spMk id="4" creationId="{E1D21630-906D-1258-1EFD-6B6742DA5242}"/>
          </ac:spMkLst>
        </pc:spChg>
      </pc:sldChg>
      <pc:sldChg chg="del">
        <pc:chgData name="Reynolds, Samuel" userId="05ee5440-c8b4-4ef6-a4c7-cceee71a9fbf" providerId="ADAL" clId="{FA2175FA-2C68-C343-B5DF-61D0540F4DD6}" dt="2022-09-02T08:23:48.373" v="92" actId="2696"/>
        <pc:sldMkLst>
          <pc:docMk/>
          <pc:sldMk cId="3692344108" sldId="262"/>
        </pc:sldMkLst>
      </pc:sldChg>
      <pc:sldChg chg="modSp mod">
        <pc:chgData name="Reynolds, Samuel" userId="05ee5440-c8b4-4ef6-a4c7-cceee71a9fbf" providerId="ADAL" clId="{FA2175FA-2C68-C343-B5DF-61D0540F4DD6}" dt="2022-09-02T08:23:36.985" v="88" actId="20577"/>
        <pc:sldMkLst>
          <pc:docMk/>
          <pc:sldMk cId="2310508639" sldId="263"/>
        </pc:sldMkLst>
        <pc:spChg chg="mod">
          <ac:chgData name="Reynolds, Samuel" userId="05ee5440-c8b4-4ef6-a4c7-cceee71a9fbf" providerId="ADAL" clId="{FA2175FA-2C68-C343-B5DF-61D0540F4DD6}" dt="2022-09-02T08:23:36.985" v="88" actId="20577"/>
          <ac:spMkLst>
            <pc:docMk/>
            <pc:sldMk cId="2310508639" sldId="263"/>
            <ac:spMk id="4" creationId="{E1D21630-906D-1258-1EFD-6B6742DA5242}"/>
          </ac:spMkLst>
        </pc:spChg>
      </pc:sldChg>
      <pc:sldChg chg="modSp mod">
        <pc:chgData name="Reynolds, Samuel" userId="05ee5440-c8b4-4ef6-a4c7-cceee71a9fbf" providerId="ADAL" clId="{FA2175FA-2C68-C343-B5DF-61D0540F4DD6}" dt="2022-09-02T08:24:02.840" v="109" actId="20577"/>
        <pc:sldMkLst>
          <pc:docMk/>
          <pc:sldMk cId="3933728727" sldId="264"/>
        </pc:sldMkLst>
        <pc:spChg chg="mod">
          <ac:chgData name="Reynolds, Samuel" userId="05ee5440-c8b4-4ef6-a4c7-cceee71a9fbf" providerId="ADAL" clId="{FA2175FA-2C68-C343-B5DF-61D0540F4DD6}" dt="2022-09-02T08:24:02.840" v="109" actId="20577"/>
          <ac:spMkLst>
            <pc:docMk/>
            <pc:sldMk cId="3933728727" sldId="264"/>
            <ac:spMk id="4" creationId="{E1D21630-906D-1258-1EFD-6B6742DA5242}"/>
          </ac:spMkLst>
        </pc:spChg>
      </pc:sldChg>
      <pc:sldChg chg="modSp mod">
        <pc:chgData name="Reynolds, Samuel" userId="05ee5440-c8b4-4ef6-a4c7-cceee71a9fbf" providerId="ADAL" clId="{FA2175FA-2C68-C343-B5DF-61D0540F4DD6}" dt="2022-09-02T08:24:30.549" v="146" actId="404"/>
        <pc:sldMkLst>
          <pc:docMk/>
          <pc:sldMk cId="305934153" sldId="265"/>
        </pc:sldMkLst>
        <pc:spChg chg="mod">
          <ac:chgData name="Reynolds, Samuel" userId="05ee5440-c8b4-4ef6-a4c7-cceee71a9fbf" providerId="ADAL" clId="{FA2175FA-2C68-C343-B5DF-61D0540F4DD6}" dt="2022-09-02T08:24:30.549" v="146" actId="404"/>
          <ac:spMkLst>
            <pc:docMk/>
            <pc:sldMk cId="305934153" sldId="265"/>
            <ac:spMk id="4" creationId="{E1D21630-906D-1258-1EFD-6B6742DA5242}"/>
          </ac:spMkLst>
        </pc:spChg>
      </pc:sldChg>
      <pc:sldChg chg="addSp delSp modSp mod">
        <pc:chgData name="Reynolds, Samuel" userId="05ee5440-c8b4-4ef6-a4c7-cceee71a9fbf" providerId="ADAL" clId="{FA2175FA-2C68-C343-B5DF-61D0540F4DD6}" dt="2022-09-02T08:24:43.502" v="157" actId="20577"/>
        <pc:sldMkLst>
          <pc:docMk/>
          <pc:sldMk cId="527990564" sldId="266"/>
        </pc:sldMkLst>
        <pc:spChg chg="add mod">
          <ac:chgData name="Reynolds, Samuel" userId="05ee5440-c8b4-4ef6-a4c7-cceee71a9fbf" providerId="ADAL" clId="{FA2175FA-2C68-C343-B5DF-61D0540F4DD6}" dt="2022-09-02T08:24:43.502" v="157" actId="20577"/>
          <ac:spMkLst>
            <pc:docMk/>
            <pc:sldMk cId="527990564" sldId="266"/>
            <ac:spMk id="3" creationId="{B2E93A9C-BDCE-6030-0A3C-A09533FB3C34}"/>
          </ac:spMkLst>
        </pc:spChg>
        <pc:spChg chg="del">
          <ac:chgData name="Reynolds, Samuel" userId="05ee5440-c8b4-4ef6-a4c7-cceee71a9fbf" providerId="ADAL" clId="{FA2175FA-2C68-C343-B5DF-61D0540F4DD6}" dt="2022-09-02T08:24:40.044" v="147" actId="478"/>
          <ac:spMkLst>
            <pc:docMk/>
            <pc:sldMk cId="527990564" sldId="266"/>
            <ac:spMk id="4" creationId="{E1D21630-906D-1258-1EFD-6B6742DA5242}"/>
          </ac:spMkLst>
        </pc:spChg>
      </pc:sldChg>
      <pc:sldChg chg="modSp mod">
        <pc:chgData name="Reynolds, Samuel" userId="05ee5440-c8b4-4ef6-a4c7-cceee71a9fbf" providerId="ADAL" clId="{FA2175FA-2C68-C343-B5DF-61D0540F4DD6}" dt="2022-09-02T09:21:11.329" v="387" actId="1076"/>
        <pc:sldMkLst>
          <pc:docMk/>
          <pc:sldMk cId="720038585" sldId="267"/>
        </pc:sldMkLst>
        <pc:spChg chg="mod">
          <ac:chgData name="Reynolds, Samuel" userId="05ee5440-c8b4-4ef6-a4c7-cceee71a9fbf" providerId="ADAL" clId="{FA2175FA-2C68-C343-B5DF-61D0540F4DD6}" dt="2022-09-02T09:21:11.329" v="387" actId="1076"/>
          <ac:spMkLst>
            <pc:docMk/>
            <pc:sldMk cId="720038585" sldId="267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2T09:20:56.998" v="386" actId="1076"/>
          <ac:spMkLst>
            <pc:docMk/>
            <pc:sldMk cId="720038585" sldId="267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FA2175FA-2C68-C343-B5DF-61D0540F4DD6}" dt="2022-09-02T08:44:35.556" v="259"/>
        <pc:sldMkLst>
          <pc:docMk/>
          <pc:sldMk cId="3576378570" sldId="269"/>
        </pc:sldMkLst>
        <pc:spChg chg="mod">
          <ac:chgData name="Reynolds, Samuel" userId="05ee5440-c8b4-4ef6-a4c7-cceee71a9fbf" providerId="ADAL" clId="{FA2175FA-2C68-C343-B5DF-61D0540F4DD6}" dt="2022-09-02T08:44:12.614" v="257" actId="313"/>
          <ac:spMkLst>
            <pc:docMk/>
            <pc:sldMk cId="3576378570" sldId="269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2T08:44:35.556" v="259"/>
          <ac:spMkLst>
            <pc:docMk/>
            <pc:sldMk cId="3576378570" sldId="269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FA2175FA-2C68-C343-B5DF-61D0540F4DD6}" dt="2022-09-04T08:53:55.046" v="431" actId="13926"/>
        <pc:sldMkLst>
          <pc:docMk/>
          <pc:sldMk cId="2411321783" sldId="270"/>
        </pc:sldMkLst>
        <pc:spChg chg="mod">
          <ac:chgData name="Reynolds, Samuel" userId="05ee5440-c8b4-4ef6-a4c7-cceee71a9fbf" providerId="ADAL" clId="{FA2175FA-2C68-C343-B5DF-61D0540F4DD6}" dt="2022-09-04T08:53:55.046" v="431" actId="13926"/>
          <ac:spMkLst>
            <pc:docMk/>
            <pc:sldMk cId="2411321783" sldId="270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4T08:53:51.995" v="430" actId="13926"/>
          <ac:spMkLst>
            <pc:docMk/>
            <pc:sldMk cId="2411321783" sldId="270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FA2175FA-2C68-C343-B5DF-61D0540F4DD6}" dt="2022-09-02T08:25:12.042" v="173" actId="2696"/>
        <pc:sldMkLst>
          <pc:docMk/>
          <pc:sldMk cId="2643030836" sldId="271"/>
        </pc:sldMkLst>
      </pc:sldChg>
      <pc:sldChg chg="del">
        <pc:chgData name="Reynolds, Samuel" userId="05ee5440-c8b4-4ef6-a4c7-cceee71a9fbf" providerId="ADAL" clId="{FA2175FA-2C68-C343-B5DF-61D0540F4DD6}" dt="2022-09-02T08:24:50.749" v="158" actId="2696"/>
        <pc:sldMkLst>
          <pc:docMk/>
          <pc:sldMk cId="1887210525" sldId="272"/>
        </pc:sldMkLst>
      </pc:sldChg>
      <pc:sldChg chg="modSp mod">
        <pc:chgData name="Reynolds, Samuel" userId="05ee5440-c8b4-4ef6-a4c7-cceee71a9fbf" providerId="ADAL" clId="{FA2175FA-2C68-C343-B5DF-61D0540F4DD6}" dt="2022-09-02T08:27:04.516" v="233" actId="313"/>
        <pc:sldMkLst>
          <pc:docMk/>
          <pc:sldMk cId="2103166221" sldId="273"/>
        </pc:sldMkLst>
        <pc:spChg chg="mod">
          <ac:chgData name="Reynolds, Samuel" userId="05ee5440-c8b4-4ef6-a4c7-cceee71a9fbf" providerId="ADAL" clId="{FA2175FA-2C68-C343-B5DF-61D0540F4DD6}" dt="2022-09-02T08:27:04.516" v="233" actId="313"/>
          <ac:spMkLst>
            <pc:docMk/>
            <pc:sldMk cId="2103166221" sldId="273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2T08:26:41.745" v="206"/>
          <ac:spMkLst>
            <pc:docMk/>
            <pc:sldMk cId="2103166221" sldId="273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FA2175FA-2C68-C343-B5DF-61D0540F4DD6}" dt="2022-09-04T08:54:27.880" v="437" actId="13926"/>
        <pc:sldMkLst>
          <pc:docMk/>
          <pc:sldMk cId="478205431" sldId="274"/>
        </pc:sldMkLst>
        <pc:spChg chg="mod">
          <ac:chgData name="Reynolds, Samuel" userId="05ee5440-c8b4-4ef6-a4c7-cceee71a9fbf" providerId="ADAL" clId="{FA2175FA-2C68-C343-B5DF-61D0540F4DD6}" dt="2022-09-02T08:41:06.574" v="251"/>
          <ac:spMkLst>
            <pc:docMk/>
            <pc:sldMk cId="478205431" sldId="274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4T08:54:27.880" v="437" actId="13926"/>
          <ac:spMkLst>
            <pc:docMk/>
            <pc:sldMk cId="478205431" sldId="274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FA2175FA-2C68-C343-B5DF-61D0540F4DD6}" dt="2022-09-02T08:23:45.164" v="91" actId="2696"/>
        <pc:sldMkLst>
          <pc:docMk/>
          <pc:sldMk cId="2036388637" sldId="276"/>
        </pc:sldMkLst>
      </pc:sldChg>
      <pc:sldChg chg="del">
        <pc:chgData name="Reynolds, Samuel" userId="05ee5440-c8b4-4ef6-a4c7-cceee71a9fbf" providerId="ADAL" clId="{FA2175FA-2C68-C343-B5DF-61D0540F4DD6}" dt="2022-09-02T08:23:43.365" v="90" actId="2696"/>
        <pc:sldMkLst>
          <pc:docMk/>
          <pc:sldMk cId="673090743" sldId="277"/>
        </pc:sldMkLst>
      </pc:sldChg>
      <pc:sldChg chg="del">
        <pc:chgData name="Reynolds, Samuel" userId="05ee5440-c8b4-4ef6-a4c7-cceee71a9fbf" providerId="ADAL" clId="{FA2175FA-2C68-C343-B5DF-61D0540F4DD6}" dt="2022-09-02T08:23:40.760" v="89" actId="2696"/>
        <pc:sldMkLst>
          <pc:docMk/>
          <pc:sldMk cId="1859381463" sldId="278"/>
        </pc:sldMkLst>
      </pc:sldChg>
      <pc:sldChg chg="modSp mod">
        <pc:chgData name="Reynolds, Samuel" userId="05ee5440-c8b4-4ef6-a4c7-cceee71a9fbf" providerId="ADAL" clId="{FA2175FA-2C68-C343-B5DF-61D0540F4DD6}" dt="2022-09-04T08:54:21.397" v="436" actId="13926"/>
        <pc:sldMkLst>
          <pc:docMk/>
          <pc:sldMk cId="3880797636" sldId="280"/>
        </pc:sldMkLst>
        <pc:spChg chg="mod">
          <ac:chgData name="Reynolds, Samuel" userId="05ee5440-c8b4-4ef6-a4c7-cceee71a9fbf" providerId="ADAL" clId="{FA2175FA-2C68-C343-B5DF-61D0540F4DD6}" dt="2022-09-02T08:45:44.851" v="265" actId="313"/>
          <ac:spMkLst>
            <pc:docMk/>
            <pc:sldMk cId="3880797636" sldId="280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4T08:54:21.397" v="436" actId="13926"/>
          <ac:spMkLst>
            <pc:docMk/>
            <pc:sldMk cId="3880797636" sldId="280"/>
            <ac:spMk id="35" creationId="{EAD62A23-E711-4B27-55C7-462C219735BB}"/>
          </ac:spMkLst>
        </pc:spChg>
      </pc:sldChg>
      <pc:sldChg chg="modSp add mod">
        <pc:chgData name="Reynolds, Samuel" userId="05ee5440-c8b4-4ef6-a4c7-cceee71a9fbf" providerId="ADAL" clId="{FA2175FA-2C68-C343-B5DF-61D0540F4DD6}" dt="2022-09-02T08:25:05.273" v="172" actId="20577"/>
        <pc:sldMkLst>
          <pc:docMk/>
          <pc:sldMk cId="497939220" sldId="281"/>
        </pc:sldMkLst>
        <pc:spChg chg="mod">
          <ac:chgData name="Reynolds, Samuel" userId="05ee5440-c8b4-4ef6-a4c7-cceee71a9fbf" providerId="ADAL" clId="{FA2175FA-2C68-C343-B5DF-61D0540F4DD6}" dt="2022-09-02T08:25:05.273" v="172" actId="20577"/>
          <ac:spMkLst>
            <pc:docMk/>
            <pc:sldMk cId="497939220" sldId="281"/>
            <ac:spMk id="3" creationId="{B2E93A9C-BDCE-6030-0A3C-A09533FB3C34}"/>
          </ac:spMkLst>
        </pc:spChg>
      </pc:sldChg>
      <pc:sldChg chg="modSp add mod">
        <pc:chgData name="Reynolds, Samuel" userId="05ee5440-c8b4-4ef6-a4c7-cceee71a9fbf" providerId="ADAL" clId="{FA2175FA-2C68-C343-B5DF-61D0540F4DD6}" dt="2022-09-04T11:15:44.272" v="439"/>
        <pc:sldMkLst>
          <pc:docMk/>
          <pc:sldMk cId="2428344167" sldId="282"/>
        </pc:sldMkLst>
        <pc:spChg chg="mod">
          <ac:chgData name="Reynolds, Samuel" userId="05ee5440-c8b4-4ef6-a4c7-cceee71a9fbf" providerId="ADAL" clId="{FA2175FA-2C68-C343-B5DF-61D0540F4DD6}" dt="2022-09-02T09:32:17.889" v="408" actId="313"/>
          <ac:spMkLst>
            <pc:docMk/>
            <pc:sldMk cId="2428344167" sldId="282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4T11:15:44.272" v="439"/>
          <ac:spMkLst>
            <pc:docMk/>
            <pc:sldMk cId="2428344167" sldId="282"/>
            <ac:spMk id="35" creationId="{EAD62A23-E711-4B27-55C7-462C219735BB}"/>
          </ac:spMkLst>
        </pc:spChg>
      </pc:sldChg>
      <pc:sldChg chg="modSp add mod">
        <pc:chgData name="Reynolds, Samuel" userId="05ee5440-c8b4-4ef6-a4c7-cceee71a9fbf" providerId="ADAL" clId="{FA2175FA-2C68-C343-B5DF-61D0540F4DD6}" dt="2022-09-02T08:25:37.244" v="204" actId="20577"/>
        <pc:sldMkLst>
          <pc:docMk/>
          <pc:sldMk cId="1920317425" sldId="283"/>
        </pc:sldMkLst>
        <pc:spChg chg="mod">
          <ac:chgData name="Reynolds, Samuel" userId="05ee5440-c8b4-4ef6-a4c7-cceee71a9fbf" providerId="ADAL" clId="{FA2175FA-2C68-C343-B5DF-61D0540F4DD6}" dt="2022-09-02T08:25:37.244" v="204" actId="20577"/>
          <ac:spMkLst>
            <pc:docMk/>
            <pc:sldMk cId="1920317425" sldId="283"/>
            <ac:spMk id="4" creationId="{E1D21630-906D-1258-1EFD-6B6742DA5242}"/>
          </ac:spMkLst>
        </pc:spChg>
      </pc:sldChg>
      <pc:sldChg chg="modSp add mod">
        <pc:chgData name="Reynolds, Samuel" userId="05ee5440-c8b4-4ef6-a4c7-cceee71a9fbf" providerId="ADAL" clId="{FA2175FA-2C68-C343-B5DF-61D0540F4DD6}" dt="2022-09-04T08:54:16.647" v="435" actId="13926"/>
        <pc:sldMkLst>
          <pc:docMk/>
          <pc:sldMk cId="794589977" sldId="284"/>
        </pc:sldMkLst>
        <pc:spChg chg="mod">
          <ac:chgData name="Reynolds, Samuel" userId="05ee5440-c8b4-4ef6-a4c7-cceee71a9fbf" providerId="ADAL" clId="{FA2175FA-2C68-C343-B5DF-61D0540F4DD6}" dt="2022-09-04T08:54:16.647" v="435" actId="13926"/>
          <ac:spMkLst>
            <pc:docMk/>
            <pc:sldMk cId="794589977" sldId="284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4T08:54:14.028" v="434" actId="13926"/>
          <ac:spMkLst>
            <pc:docMk/>
            <pc:sldMk cId="794589977" sldId="284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FA2175FA-2C68-C343-B5DF-61D0540F4DD6}" dt="2022-09-02T08:24:52.633" v="159" actId="2696"/>
        <pc:sldMkLst>
          <pc:docMk/>
          <pc:sldMk cId="1913659627" sldId="284"/>
        </pc:sldMkLst>
      </pc:sldChg>
      <pc:sldChg chg="modSp add mod">
        <pc:chgData name="Reynolds, Samuel" userId="05ee5440-c8b4-4ef6-a4c7-cceee71a9fbf" providerId="ADAL" clId="{FA2175FA-2C68-C343-B5DF-61D0540F4DD6}" dt="2022-09-04T08:54:04.729" v="433" actId="13926"/>
        <pc:sldMkLst>
          <pc:docMk/>
          <pc:sldMk cId="1825737406" sldId="285"/>
        </pc:sldMkLst>
        <pc:spChg chg="mod">
          <ac:chgData name="Reynolds, Samuel" userId="05ee5440-c8b4-4ef6-a4c7-cceee71a9fbf" providerId="ADAL" clId="{FA2175FA-2C68-C343-B5DF-61D0540F4DD6}" dt="2022-09-04T08:54:01.814" v="432" actId="13926"/>
          <ac:spMkLst>
            <pc:docMk/>
            <pc:sldMk cId="1825737406" sldId="285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4T08:54:04.729" v="433" actId="13926"/>
          <ac:spMkLst>
            <pc:docMk/>
            <pc:sldMk cId="1825737406" sldId="285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FA2175FA-2C68-C343-B5DF-61D0540F4DD6}" dt="2022-09-02T08:23:05.499" v="69" actId="2696"/>
        <pc:sldMkLst>
          <pc:docMk/>
          <pc:sldMk cId="3207547868" sldId="285"/>
        </pc:sldMkLst>
      </pc:sldChg>
      <pc:sldChg chg="modSp add del mod">
        <pc:chgData name="Reynolds, Samuel" userId="05ee5440-c8b4-4ef6-a4c7-cceee71a9fbf" providerId="ADAL" clId="{FA2175FA-2C68-C343-B5DF-61D0540F4DD6}" dt="2022-09-04T11:15:46.359" v="440" actId="2696"/>
        <pc:sldMkLst>
          <pc:docMk/>
          <pc:sldMk cId="1482075554" sldId="286"/>
        </pc:sldMkLst>
        <pc:spChg chg="mod">
          <ac:chgData name="Reynolds, Samuel" userId="05ee5440-c8b4-4ef6-a4c7-cceee71a9fbf" providerId="ADAL" clId="{FA2175FA-2C68-C343-B5DF-61D0540F4DD6}" dt="2022-09-02T09:32:55.530" v="421" actId="313"/>
          <ac:spMkLst>
            <pc:docMk/>
            <pc:sldMk cId="1482075554" sldId="286"/>
            <ac:spMk id="6" creationId="{C7A69475-4DC7-33AA-1FA7-734858620DAA}"/>
          </ac:spMkLst>
        </pc:spChg>
        <pc:spChg chg="mod">
          <ac:chgData name="Reynolds, Samuel" userId="05ee5440-c8b4-4ef6-a4c7-cceee71a9fbf" providerId="ADAL" clId="{FA2175FA-2C68-C343-B5DF-61D0540F4DD6}" dt="2022-09-02T09:33:30.923" v="429" actId="1076"/>
          <ac:spMkLst>
            <pc:docMk/>
            <pc:sldMk cId="1482075554" sldId="286"/>
            <ac:spMk id="35" creationId="{EAD62A23-E711-4B27-55C7-462C219735BB}"/>
          </ac:spMkLst>
        </pc:spChg>
      </pc:sldChg>
    </pc:docChg>
  </pc:docChgLst>
  <pc:docChgLst>
    <pc:chgData name="Reynolds, Samuel" userId="05ee5440-c8b4-4ef6-a4c7-cceee71a9fbf" providerId="ADAL" clId="{D365E41F-30C4-4136-91C9-1FFA3602CD22}"/>
    <pc:docChg chg="addSld delSld modSld">
      <pc:chgData name="Reynolds, Samuel" userId="05ee5440-c8b4-4ef6-a4c7-cceee71a9fbf" providerId="ADAL" clId="{D365E41F-30C4-4136-91C9-1FFA3602CD22}" dt="2022-06-14T09:07:50.341" v="2"/>
      <pc:docMkLst>
        <pc:docMk/>
      </pc:docMkLst>
      <pc:sldChg chg="modSp">
        <pc:chgData name="Reynolds, Samuel" userId="05ee5440-c8b4-4ef6-a4c7-cceee71a9fbf" providerId="ADAL" clId="{D365E41F-30C4-4136-91C9-1FFA3602CD22}" dt="2022-06-14T09:07:50.341" v="2"/>
        <pc:sldMkLst>
          <pc:docMk/>
          <pc:sldMk cId="3863360824" sldId="260"/>
        </pc:sldMkLst>
        <pc:spChg chg="mod">
          <ac:chgData name="Reynolds, Samuel" userId="05ee5440-c8b4-4ef6-a4c7-cceee71a9fbf" providerId="ADAL" clId="{D365E41F-30C4-4136-91C9-1FFA3602CD22}" dt="2022-06-14T09:07:50.341" v="2"/>
          <ac:spMkLst>
            <pc:docMk/>
            <pc:sldMk cId="3863360824" sldId="260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D365E41F-30C4-4136-91C9-1FFA3602CD22}" dt="2022-06-14T08:54:18.741" v="0" actId="47"/>
        <pc:sldMkLst>
          <pc:docMk/>
          <pc:sldMk cId="3394538990" sldId="275"/>
        </pc:sldMkLst>
      </pc:sldChg>
      <pc:sldChg chg="add">
        <pc:chgData name="Reynolds, Samuel" userId="05ee5440-c8b4-4ef6-a4c7-cceee71a9fbf" providerId="ADAL" clId="{D365E41F-30C4-4136-91C9-1FFA3602CD22}" dt="2022-06-14T09:07:44.386" v="1"/>
        <pc:sldMkLst>
          <pc:docMk/>
          <pc:sldMk cId="3207547868" sldId="285"/>
        </pc:sldMkLst>
      </pc:sldChg>
    </pc:docChg>
  </pc:docChgLst>
  <pc:docChgLst>
    <pc:chgData name="Reynolds, Samuel" userId="05ee5440-c8b4-4ef6-a4c7-cceee71a9fbf" providerId="ADAL" clId="{825F0447-5200-B042-ABB4-672347ECC3A1}"/>
    <pc:docChg chg="undo custSel delSld modSld sldOrd">
      <pc:chgData name="Reynolds, Samuel" userId="05ee5440-c8b4-4ef6-a4c7-cceee71a9fbf" providerId="ADAL" clId="{825F0447-5200-B042-ABB4-672347ECC3A1}" dt="2022-08-30T21:57:51.159" v="345" actId="1076"/>
      <pc:docMkLst>
        <pc:docMk/>
      </pc:docMkLst>
      <pc:sldChg chg="modSp mod">
        <pc:chgData name="Reynolds, Samuel" userId="05ee5440-c8b4-4ef6-a4c7-cceee71a9fbf" providerId="ADAL" clId="{825F0447-5200-B042-ABB4-672347ECC3A1}" dt="2022-08-26T10:05:48.268" v="25" actId="20577"/>
        <pc:sldMkLst>
          <pc:docMk/>
          <pc:sldMk cId="3382896458" sldId="256"/>
        </pc:sldMkLst>
        <pc:spChg chg="mod">
          <ac:chgData name="Reynolds, Samuel" userId="05ee5440-c8b4-4ef6-a4c7-cceee71a9fbf" providerId="ADAL" clId="{825F0447-5200-B042-ABB4-672347ECC3A1}" dt="2022-08-26T10:05:48.268" v="25" actId="20577"/>
          <ac:spMkLst>
            <pc:docMk/>
            <pc:sldMk cId="3382896458" sldId="256"/>
            <ac:spMk id="7" creationId="{0AA7A23F-22E6-EFC5-1E21-E4AE8F0BEA60}"/>
          </ac:spMkLst>
        </pc:spChg>
      </pc:sldChg>
      <pc:sldChg chg="delSp modSp mod">
        <pc:chgData name="Reynolds, Samuel" userId="05ee5440-c8b4-4ef6-a4c7-cceee71a9fbf" providerId="ADAL" clId="{825F0447-5200-B042-ABB4-672347ECC3A1}" dt="2022-08-26T17:02:42.131" v="163" actId="478"/>
        <pc:sldMkLst>
          <pc:docMk/>
          <pc:sldMk cId="681935277" sldId="257"/>
        </pc:sldMkLst>
        <pc:spChg chg="mod">
          <ac:chgData name="Reynolds, Samuel" userId="05ee5440-c8b4-4ef6-a4c7-cceee71a9fbf" providerId="ADAL" clId="{825F0447-5200-B042-ABB4-672347ECC3A1}" dt="2022-08-26T16:53:02.213" v="110"/>
          <ac:spMkLst>
            <pc:docMk/>
            <pc:sldMk cId="681935277" sldId="257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6:53:49.005" v="114"/>
          <ac:spMkLst>
            <pc:docMk/>
            <pc:sldMk cId="681935277" sldId="257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41.486" v="162" actId="478"/>
          <ac:picMkLst>
            <pc:docMk/>
            <pc:sldMk cId="681935277" sldId="257"/>
            <ac:picMk id="43" creationId="{C6BFF832-C2A3-AF8B-DB12-768BB3AB1764}"/>
          </ac:picMkLst>
        </pc:picChg>
        <pc:picChg chg="del">
          <ac:chgData name="Reynolds, Samuel" userId="05ee5440-c8b4-4ef6-a4c7-cceee71a9fbf" providerId="ADAL" clId="{825F0447-5200-B042-ABB4-672347ECC3A1}" dt="2022-08-26T17:02:42.131" v="163" actId="478"/>
          <ac:picMkLst>
            <pc:docMk/>
            <pc:sldMk cId="681935277" sldId="257"/>
            <ac:picMk id="46" creationId="{DD6A1E58-D605-C740-0D5F-9B628E9400C8}"/>
          </ac:picMkLst>
        </pc:picChg>
      </pc:sldChg>
      <pc:sldChg chg="modSp mod">
        <pc:chgData name="Reynolds, Samuel" userId="05ee5440-c8b4-4ef6-a4c7-cceee71a9fbf" providerId="ADAL" clId="{825F0447-5200-B042-ABB4-672347ECC3A1}" dt="2022-08-29T22:01:42.744" v="273" actId="20577"/>
        <pc:sldMkLst>
          <pc:docMk/>
          <pc:sldMk cId="3004154231" sldId="258"/>
        </pc:sldMkLst>
        <pc:spChg chg="mod">
          <ac:chgData name="Reynolds, Samuel" userId="05ee5440-c8b4-4ef6-a4c7-cceee71a9fbf" providerId="ADAL" clId="{825F0447-5200-B042-ABB4-672347ECC3A1}" dt="2022-08-26T10:05:58.820" v="32" actId="20577"/>
          <ac:spMkLst>
            <pc:docMk/>
            <pc:sldMk cId="3004154231" sldId="258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42.744" v="273" actId="20577"/>
          <ac:spMkLst>
            <pc:docMk/>
            <pc:sldMk cId="3004154231" sldId="258"/>
            <ac:spMk id="11" creationId="{8292B36B-0FC2-3116-7C00-D5BCED83695A}"/>
          </ac:spMkLst>
        </pc:spChg>
      </pc:sldChg>
      <pc:sldChg chg="delSp modSp mod">
        <pc:chgData name="Reynolds, Samuel" userId="05ee5440-c8b4-4ef6-a4c7-cceee71a9fbf" providerId="ADAL" clId="{825F0447-5200-B042-ABB4-672347ECC3A1}" dt="2022-08-27T15:56:37.329" v="251" actId="1076"/>
        <pc:sldMkLst>
          <pc:docMk/>
          <pc:sldMk cId="2995363910" sldId="259"/>
        </pc:sldMkLst>
        <pc:spChg chg="mod">
          <ac:chgData name="Reynolds, Samuel" userId="05ee5440-c8b4-4ef6-a4c7-cceee71a9fbf" providerId="ADAL" clId="{825F0447-5200-B042-ABB4-672347ECC3A1}" dt="2022-08-27T10:13:22.273" v="247" actId="20577"/>
          <ac:spMkLst>
            <pc:docMk/>
            <pc:sldMk cId="2995363910" sldId="259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7T15:56:37.329" v="251" actId="1076"/>
          <ac:spMkLst>
            <pc:docMk/>
            <pc:sldMk cId="2995363910" sldId="259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45.287" v="164" actId="478"/>
          <ac:picMkLst>
            <pc:docMk/>
            <pc:sldMk cId="2995363910" sldId="259"/>
            <ac:picMk id="2" creationId="{C01F7CD9-0E6C-A6B9-E31E-15893DC52588}"/>
          </ac:picMkLst>
        </pc:picChg>
        <pc:picChg chg="del">
          <ac:chgData name="Reynolds, Samuel" userId="05ee5440-c8b4-4ef6-a4c7-cceee71a9fbf" providerId="ADAL" clId="{825F0447-5200-B042-ABB4-672347ECC3A1}" dt="2022-08-26T17:02:46.215" v="165" actId="478"/>
          <ac:picMkLst>
            <pc:docMk/>
            <pc:sldMk cId="2995363910" sldId="259"/>
            <ac:picMk id="3" creationId="{BA7EF1B5-33B2-5B5C-EE46-40A1FD7C4C5B}"/>
          </ac:picMkLst>
        </pc:picChg>
      </pc:sldChg>
      <pc:sldChg chg="delSp modSp mod">
        <pc:chgData name="Reynolds, Samuel" userId="05ee5440-c8b4-4ef6-a4c7-cceee71a9fbf" providerId="ADAL" clId="{825F0447-5200-B042-ABB4-672347ECC3A1}" dt="2022-08-26T17:02:50.234" v="167" actId="478"/>
        <pc:sldMkLst>
          <pc:docMk/>
          <pc:sldMk cId="3863360824" sldId="260"/>
        </pc:sldMkLst>
        <pc:spChg chg="mod">
          <ac:chgData name="Reynolds, Samuel" userId="05ee5440-c8b4-4ef6-a4c7-cceee71a9fbf" providerId="ADAL" clId="{825F0447-5200-B042-ABB4-672347ECC3A1}" dt="2022-08-26T16:56:54.900" v="133"/>
          <ac:spMkLst>
            <pc:docMk/>
            <pc:sldMk cId="3863360824" sldId="260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00:07.165" v="143"/>
          <ac:spMkLst>
            <pc:docMk/>
            <pc:sldMk cId="3863360824" sldId="260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50.234" v="167" actId="478"/>
          <ac:picMkLst>
            <pc:docMk/>
            <pc:sldMk cId="3863360824" sldId="260"/>
            <ac:picMk id="3" creationId="{4BBE0C8D-FB10-3216-5218-AAA3FB660F17}"/>
          </ac:picMkLst>
        </pc:picChg>
        <pc:picChg chg="del">
          <ac:chgData name="Reynolds, Samuel" userId="05ee5440-c8b4-4ef6-a4c7-cceee71a9fbf" providerId="ADAL" clId="{825F0447-5200-B042-ABB4-672347ECC3A1}" dt="2022-08-26T17:02:49.300" v="166" actId="478"/>
          <ac:picMkLst>
            <pc:docMk/>
            <pc:sldMk cId="3863360824" sldId="260"/>
            <ac:picMk id="10" creationId="{828734C0-1B66-C829-5A5F-C4E67B939E02}"/>
          </ac:picMkLst>
        </pc:picChg>
      </pc:sldChg>
      <pc:sldChg chg="modSp mod">
        <pc:chgData name="Reynolds, Samuel" userId="05ee5440-c8b4-4ef6-a4c7-cceee71a9fbf" providerId="ADAL" clId="{825F0447-5200-B042-ABB4-672347ECC3A1}" dt="2022-08-29T22:01:46.847" v="275" actId="20577"/>
        <pc:sldMkLst>
          <pc:docMk/>
          <pc:sldMk cId="1230509684" sldId="261"/>
        </pc:sldMkLst>
        <pc:spChg chg="mod">
          <ac:chgData name="Reynolds, Samuel" userId="05ee5440-c8b4-4ef6-a4c7-cceee71a9fbf" providerId="ADAL" clId="{825F0447-5200-B042-ABB4-672347ECC3A1}" dt="2022-08-26T10:06:16.945" v="50" actId="20577"/>
          <ac:spMkLst>
            <pc:docMk/>
            <pc:sldMk cId="1230509684" sldId="261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46.847" v="275" actId="20577"/>
          <ac:spMkLst>
            <pc:docMk/>
            <pc:sldMk cId="1230509684" sldId="261"/>
            <ac:spMk id="11" creationId="{8292B36B-0FC2-3116-7C00-D5BCED83695A}"/>
          </ac:spMkLst>
        </pc:spChg>
      </pc:sldChg>
      <pc:sldChg chg="delSp modSp mod">
        <pc:chgData name="Reynolds, Samuel" userId="05ee5440-c8b4-4ef6-a4c7-cceee71a9fbf" providerId="ADAL" clId="{825F0447-5200-B042-ABB4-672347ECC3A1}" dt="2022-08-26T17:03:01.306" v="172" actId="478"/>
        <pc:sldMkLst>
          <pc:docMk/>
          <pc:sldMk cId="3692344108" sldId="262"/>
        </pc:sldMkLst>
        <pc:spChg chg="mod">
          <ac:chgData name="Reynolds, Samuel" userId="05ee5440-c8b4-4ef6-a4c7-cceee71a9fbf" providerId="ADAL" clId="{825F0447-5200-B042-ABB4-672347ECC3A1}" dt="2022-08-26T16:54:14.782" v="118"/>
          <ac:spMkLst>
            <pc:docMk/>
            <pc:sldMk cId="3692344108" sldId="262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6:54:27.738" v="121"/>
          <ac:spMkLst>
            <pc:docMk/>
            <pc:sldMk cId="3692344108" sldId="262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3:01.306" v="172" actId="478"/>
          <ac:picMkLst>
            <pc:docMk/>
            <pc:sldMk cId="3692344108" sldId="262"/>
            <ac:picMk id="23" creationId="{019C62A5-9DA7-4407-8A9B-7ACD45637A78}"/>
          </ac:picMkLst>
        </pc:picChg>
      </pc:sldChg>
      <pc:sldChg chg="modSp mod">
        <pc:chgData name="Reynolds, Samuel" userId="05ee5440-c8b4-4ef6-a4c7-cceee71a9fbf" providerId="ADAL" clId="{825F0447-5200-B042-ABB4-672347ECC3A1}" dt="2022-08-29T22:01:52.180" v="277" actId="20577"/>
        <pc:sldMkLst>
          <pc:docMk/>
          <pc:sldMk cId="2310508639" sldId="263"/>
        </pc:sldMkLst>
        <pc:spChg chg="mod">
          <ac:chgData name="Reynolds, Samuel" userId="05ee5440-c8b4-4ef6-a4c7-cceee71a9fbf" providerId="ADAL" clId="{825F0447-5200-B042-ABB4-672347ECC3A1}" dt="2022-08-26T10:07:01.964" v="67" actId="20577"/>
          <ac:spMkLst>
            <pc:docMk/>
            <pc:sldMk cId="2310508639" sldId="263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52.180" v="277" actId="20577"/>
          <ac:spMkLst>
            <pc:docMk/>
            <pc:sldMk cId="2310508639" sldId="263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825F0447-5200-B042-ABB4-672347ECC3A1}" dt="2022-08-29T22:01:56.896" v="279" actId="20577"/>
        <pc:sldMkLst>
          <pc:docMk/>
          <pc:sldMk cId="3933728727" sldId="264"/>
        </pc:sldMkLst>
        <pc:spChg chg="mod">
          <ac:chgData name="Reynolds, Samuel" userId="05ee5440-c8b4-4ef6-a4c7-cceee71a9fbf" providerId="ADAL" clId="{825F0447-5200-B042-ABB4-672347ECC3A1}" dt="2022-08-26T10:07:08.797" v="83" actId="20577"/>
          <ac:spMkLst>
            <pc:docMk/>
            <pc:sldMk cId="3933728727" sldId="264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56.896" v="279" actId="20577"/>
          <ac:spMkLst>
            <pc:docMk/>
            <pc:sldMk cId="3933728727" sldId="264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825F0447-5200-B042-ABB4-672347ECC3A1}" dt="2022-08-29T22:02:01.181" v="281" actId="20577"/>
        <pc:sldMkLst>
          <pc:docMk/>
          <pc:sldMk cId="305934153" sldId="265"/>
        </pc:sldMkLst>
        <pc:spChg chg="mod">
          <ac:chgData name="Reynolds, Samuel" userId="05ee5440-c8b4-4ef6-a4c7-cceee71a9fbf" providerId="ADAL" clId="{825F0447-5200-B042-ABB4-672347ECC3A1}" dt="2022-08-26T10:07:15.681" v="92" actId="20577"/>
          <ac:spMkLst>
            <pc:docMk/>
            <pc:sldMk cId="305934153" sldId="265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2:01.181" v="281" actId="20577"/>
          <ac:spMkLst>
            <pc:docMk/>
            <pc:sldMk cId="305934153" sldId="265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825F0447-5200-B042-ABB4-672347ECC3A1}" dt="2022-08-29T22:02:06.260" v="283" actId="20577"/>
        <pc:sldMkLst>
          <pc:docMk/>
          <pc:sldMk cId="527990564" sldId="266"/>
        </pc:sldMkLst>
        <pc:spChg chg="mod">
          <ac:chgData name="Reynolds, Samuel" userId="05ee5440-c8b4-4ef6-a4c7-cceee71a9fbf" providerId="ADAL" clId="{825F0447-5200-B042-ABB4-672347ECC3A1}" dt="2022-08-26T10:07:28.006" v="106" actId="20577"/>
          <ac:spMkLst>
            <pc:docMk/>
            <pc:sldMk cId="527990564" sldId="266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2:06.260" v="283" actId="20577"/>
          <ac:spMkLst>
            <pc:docMk/>
            <pc:sldMk cId="527990564" sldId="266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825F0447-5200-B042-ABB4-672347ECC3A1}" dt="2022-08-30T21:57:51.159" v="345" actId="1076"/>
        <pc:sldMkLst>
          <pc:docMk/>
          <pc:sldMk cId="720038585" sldId="267"/>
        </pc:sldMkLst>
        <pc:spChg chg="mod">
          <ac:chgData name="Reynolds, Samuel" userId="05ee5440-c8b4-4ef6-a4c7-cceee71a9fbf" providerId="ADAL" clId="{825F0447-5200-B042-ABB4-672347ECC3A1}" dt="2022-08-29T21:59:47.151" v="260" actId="108"/>
          <ac:spMkLst>
            <pc:docMk/>
            <pc:sldMk cId="720038585" sldId="267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21:57:51.159" v="345" actId="1076"/>
          <ac:spMkLst>
            <pc:docMk/>
            <pc:sldMk cId="720038585" sldId="267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825F0447-5200-B042-ABB4-672347ECC3A1}" dt="2022-08-26T17:20:08.904" v="243" actId="2696"/>
        <pc:sldMkLst>
          <pc:docMk/>
          <pc:sldMk cId="122673577" sldId="268"/>
        </pc:sldMkLst>
      </pc:sldChg>
      <pc:sldChg chg="modSp mod">
        <pc:chgData name="Reynolds, Samuel" userId="05ee5440-c8b4-4ef6-a4c7-cceee71a9fbf" providerId="ADAL" clId="{825F0447-5200-B042-ABB4-672347ECC3A1}" dt="2022-08-26T17:07:38.790" v="189" actId="1076"/>
        <pc:sldMkLst>
          <pc:docMk/>
          <pc:sldMk cId="3576378570" sldId="269"/>
        </pc:sldMkLst>
        <pc:spChg chg="mod">
          <ac:chgData name="Reynolds, Samuel" userId="05ee5440-c8b4-4ef6-a4c7-cceee71a9fbf" providerId="ADAL" clId="{825F0447-5200-B042-ABB4-672347ECC3A1}" dt="2022-08-26T16:52:08.792" v="108"/>
          <ac:spMkLst>
            <pc:docMk/>
            <pc:sldMk cId="3576378570" sldId="269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07:38.790" v="189" actId="1076"/>
          <ac:spMkLst>
            <pc:docMk/>
            <pc:sldMk cId="3576378570" sldId="269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825F0447-5200-B042-ABB4-672347ECC3A1}" dt="2022-08-30T19:39:23.752" v="331" actId="1076"/>
        <pc:sldMkLst>
          <pc:docMk/>
          <pc:sldMk cId="2411321783" sldId="270"/>
        </pc:sldMkLst>
        <pc:spChg chg="mod">
          <ac:chgData name="Reynolds, Samuel" userId="05ee5440-c8b4-4ef6-a4c7-cceee71a9fbf" providerId="ADAL" clId="{825F0447-5200-B042-ABB4-672347ECC3A1}" dt="2022-08-30T19:39:12.369" v="330" actId="1076"/>
          <ac:spMkLst>
            <pc:docMk/>
            <pc:sldMk cId="2411321783" sldId="270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19:39:23.752" v="331" actId="1076"/>
          <ac:spMkLst>
            <pc:docMk/>
            <pc:sldMk cId="2411321783" sldId="270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825F0447-5200-B042-ABB4-672347ECC3A1}" dt="2022-08-29T21:59:09.113" v="257" actId="1076"/>
        <pc:sldMkLst>
          <pc:docMk/>
          <pc:sldMk cId="2643030836" sldId="271"/>
        </pc:sldMkLst>
        <pc:spChg chg="mod">
          <ac:chgData name="Reynolds, Samuel" userId="05ee5440-c8b4-4ef6-a4c7-cceee71a9fbf" providerId="ADAL" clId="{825F0447-5200-B042-ABB4-672347ECC3A1}" dt="2022-08-29T21:59:01.813" v="254" actId="1076"/>
          <ac:spMkLst>
            <pc:docMk/>
            <pc:sldMk cId="2643030836" sldId="271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9T21:59:09.113" v="257" actId="1076"/>
          <ac:spMkLst>
            <pc:docMk/>
            <pc:sldMk cId="2643030836" sldId="271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825F0447-5200-B042-ABB4-672347ECC3A1}" dt="2022-08-30T19:39:59.971" v="343" actId="1076"/>
        <pc:sldMkLst>
          <pc:docMk/>
          <pc:sldMk cId="1887210525" sldId="272"/>
        </pc:sldMkLst>
        <pc:spChg chg="mod">
          <ac:chgData name="Reynolds, Samuel" userId="05ee5440-c8b4-4ef6-a4c7-cceee71a9fbf" providerId="ADAL" clId="{825F0447-5200-B042-ABB4-672347ECC3A1}" dt="2022-08-30T19:39:54.938" v="341" actId="1076"/>
          <ac:spMkLst>
            <pc:docMk/>
            <pc:sldMk cId="1887210525" sldId="272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19:39:59.971" v="343" actId="1076"/>
          <ac:spMkLst>
            <pc:docMk/>
            <pc:sldMk cId="1887210525" sldId="272"/>
            <ac:spMk id="35" creationId="{EAD62A23-E711-4B27-55C7-462C219735BB}"/>
          </ac:spMkLst>
        </pc:spChg>
      </pc:sldChg>
      <pc:sldChg chg="delSp modSp mod ord">
        <pc:chgData name="Reynolds, Samuel" userId="05ee5440-c8b4-4ef6-a4c7-cceee71a9fbf" providerId="ADAL" clId="{825F0447-5200-B042-ABB4-672347ECC3A1}" dt="2022-08-27T09:04:32.408" v="246" actId="20577"/>
        <pc:sldMkLst>
          <pc:docMk/>
          <pc:sldMk cId="2103166221" sldId="273"/>
        </pc:sldMkLst>
        <pc:spChg chg="mod">
          <ac:chgData name="Reynolds, Samuel" userId="05ee5440-c8b4-4ef6-a4c7-cceee71a9fbf" providerId="ADAL" clId="{825F0447-5200-B042-ABB4-672347ECC3A1}" dt="2022-08-26T17:02:27.920" v="159"/>
          <ac:spMkLst>
            <pc:docMk/>
            <pc:sldMk cId="2103166221" sldId="273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7T09:04:32.408" v="246" actId="20577"/>
          <ac:spMkLst>
            <pc:docMk/>
            <pc:sldMk cId="2103166221" sldId="273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36.731" v="160" actId="478"/>
          <ac:picMkLst>
            <pc:docMk/>
            <pc:sldMk cId="2103166221" sldId="273"/>
            <ac:picMk id="14" creationId="{053978E1-5393-0840-668A-0F54CA425F24}"/>
          </ac:picMkLst>
        </pc:picChg>
        <pc:picChg chg="del">
          <ac:chgData name="Reynolds, Samuel" userId="05ee5440-c8b4-4ef6-a4c7-cceee71a9fbf" providerId="ADAL" clId="{825F0447-5200-B042-ABB4-672347ECC3A1}" dt="2022-08-26T17:02:38.287" v="161" actId="478"/>
          <ac:picMkLst>
            <pc:docMk/>
            <pc:sldMk cId="2103166221" sldId="273"/>
            <ac:picMk id="15" creationId="{692DC2DA-69F1-9A06-CB47-5B32F3067A4D}"/>
          </ac:picMkLst>
        </pc:picChg>
      </pc:sldChg>
      <pc:sldChg chg="delSp modSp mod">
        <pc:chgData name="Reynolds, Samuel" userId="05ee5440-c8b4-4ef6-a4c7-cceee71a9fbf" providerId="ADAL" clId="{825F0447-5200-B042-ABB4-672347ECC3A1}" dt="2022-08-26T17:02:58.648" v="171" actId="478"/>
        <pc:sldMkLst>
          <pc:docMk/>
          <pc:sldMk cId="478205431" sldId="274"/>
        </pc:sldMkLst>
        <pc:spChg chg="mod">
          <ac:chgData name="Reynolds, Samuel" userId="05ee5440-c8b4-4ef6-a4c7-cceee71a9fbf" providerId="ADAL" clId="{825F0447-5200-B042-ABB4-672347ECC3A1}" dt="2022-08-26T16:54:01.922" v="116"/>
          <ac:spMkLst>
            <pc:docMk/>
            <pc:sldMk cId="478205431" sldId="274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6:53:34.484" v="112"/>
          <ac:spMkLst>
            <pc:docMk/>
            <pc:sldMk cId="478205431" sldId="274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57.748" v="170" actId="478"/>
          <ac:picMkLst>
            <pc:docMk/>
            <pc:sldMk cId="478205431" sldId="274"/>
            <ac:picMk id="3" creationId="{04341A12-F6C4-EE41-C6CE-D8CF2492DAA6}"/>
          </ac:picMkLst>
        </pc:picChg>
        <pc:picChg chg="del">
          <ac:chgData name="Reynolds, Samuel" userId="05ee5440-c8b4-4ef6-a4c7-cceee71a9fbf" providerId="ADAL" clId="{825F0447-5200-B042-ABB4-672347ECC3A1}" dt="2022-08-26T17:02:58.648" v="171" actId="478"/>
          <ac:picMkLst>
            <pc:docMk/>
            <pc:sldMk cId="478205431" sldId="274"/>
            <ac:picMk id="10" creationId="{55981A56-858B-8395-56E3-D2F7C82FECA7}"/>
          </ac:picMkLst>
        </pc:picChg>
      </pc:sldChg>
      <pc:sldChg chg="delSp modSp mod">
        <pc:chgData name="Reynolds, Samuel" userId="05ee5440-c8b4-4ef6-a4c7-cceee71a9fbf" providerId="ADAL" clId="{825F0447-5200-B042-ABB4-672347ECC3A1}" dt="2022-08-26T17:03:04.079" v="173" actId="478"/>
        <pc:sldMkLst>
          <pc:docMk/>
          <pc:sldMk cId="2036388637" sldId="276"/>
        </pc:sldMkLst>
        <pc:spChg chg="mod">
          <ac:chgData name="Reynolds, Samuel" userId="05ee5440-c8b4-4ef6-a4c7-cceee71a9fbf" providerId="ADAL" clId="{825F0447-5200-B042-ABB4-672347ECC3A1}" dt="2022-08-26T16:54:45.348" v="123"/>
          <ac:spMkLst>
            <pc:docMk/>
            <pc:sldMk cId="2036388637" sldId="276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00:36.927" v="145"/>
          <ac:spMkLst>
            <pc:docMk/>
            <pc:sldMk cId="2036388637" sldId="276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3:04.079" v="173" actId="478"/>
          <ac:picMkLst>
            <pc:docMk/>
            <pc:sldMk cId="2036388637" sldId="276"/>
            <ac:picMk id="3" creationId="{1C12C7CA-0913-3E44-F144-BC59352FCC00}"/>
          </ac:picMkLst>
        </pc:picChg>
      </pc:sldChg>
      <pc:sldChg chg="delSp modSp mod">
        <pc:chgData name="Reynolds, Samuel" userId="05ee5440-c8b4-4ef6-a4c7-cceee71a9fbf" providerId="ADAL" clId="{825F0447-5200-B042-ABB4-672347ECC3A1}" dt="2022-08-30T08:52:00.588" v="294" actId="1076"/>
        <pc:sldMkLst>
          <pc:docMk/>
          <pc:sldMk cId="673090743" sldId="277"/>
        </pc:sldMkLst>
        <pc:spChg chg="mod">
          <ac:chgData name="Reynolds, Samuel" userId="05ee5440-c8b4-4ef6-a4c7-cceee71a9fbf" providerId="ADAL" clId="{825F0447-5200-B042-ABB4-672347ECC3A1}" dt="2022-08-30T08:51:56.871" v="293" actId="1076"/>
          <ac:spMkLst>
            <pc:docMk/>
            <pc:sldMk cId="673090743" sldId="277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08:52:00.588" v="294" actId="1076"/>
          <ac:spMkLst>
            <pc:docMk/>
            <pc:sldMk cId="673090743" sldId="277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3:10.509" v="174" actId="478"/>
          <ac:picMkLst>
            <pc:docMk/>
            <pc:sldMk cId="673090743" sldId="277"/>
            <ac:picMk id="3" creationId="{7B6B6D5D-03B7-2A5A-60AC-BECC37971783}"/>
          </ac:picMkLst>
        </pc:picChg>
      </pc:sldChg>
      <pc:sldChg chg="modSp mod">
        <pc:chgData name="Reynolds, Samuel" userId="05ee5440-c8b4-4ef6-a4c7-cceee71a9fbf" providerId="ADAL" clId="{825F0447-5200-B042-ABB4-672347ECC3A1}" dt="2022-08-30T14:40:15.592" v="327" actId="20577"/>
        <pc:sldMkLst>
          <pc:docMk/>
          <pc:sldMk cId="1859381463" sldId="278"/>
        </pc:sldMkLst>
        <pc:spChg chg="mod">
          <ac:chgData name="Reynolds, Samuel" userId="05ee5440-c8b4-4ef6-a4c7-cceee71a9fbf" providerId="ADAL" clId="{825F0447-5200-B042-ABB4-672347ECC3A1}" dt="2022-08-30T14:40:15.592" v="327" actId="20577"/>
          <ac:spMkLst>
            <pc:docMk/>
            <pc:sldMk cId="1859381463" sldId="278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14:39:47.355" v="300" actId="20577"/>
          <ac:spMkLst>
            <pc:docMk/>
            <pc:sldMk cId="1859381463" sldId="278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825F0447-5200-B042-ABB4-672347ECC3A1}" dt="2022-08-26T17:11:31.043" v="199" actId="2696"/>
        <pc:sldMkLst>
          <pc:docMk/>
          <pc:sldMk cId="4163686676" sldId="279"/>
        </pc:sldMkLst>
      </pc:sldChg>
      <pc:sldChg chg="modSp mod">
        <pc:chgData name="Reynolds, Samuel" userId="05ee5440-c8b4-4ef6-a4c7-cceee71a9fbf" providerId="ADAL" clId="{825F0447-5200-B042-ABB4-672347ECC3A1}" dt="2022-08-30T18:59:53.340" v="329" actId="14100"/>
        <pc:sldMkLst>
          <pc:docMk/>
          <pc:sldMk cId="3880797636" sldId="280"/>
        </pc:sldMkLst>
        <pc:spChg chg="mod">
          <ac:chgData name="Reynolds, Samuel" userId="05ee5440-c8b4-4ef6-a4c7-cceee71a9fbf" providerId="ADAL" clId="{825F0447-5200-B042-ABB4-672347ECC3A1}" dt="2022-08-26T17:06:15.050" v="186" actId="108"/>
          <ac:spMkLst>
            <pc:docMk/>
            <pc:sldMk cId="3880797636" sldId="280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18:59:53.340" v="329" actId="14100"/>
          <ac:spMkLst>
            <pc:docMk/>
            <pc:sldMk cId="3880797636" sldId="280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825F0447-5200-B042-ABB4-672347ECC3A1}" dt="2022-08-26T17:04:34.043" v="183" actId="2696"/>
        <pc:sldMkLst>
          <pc:docMk/>
          <pc:sldMk cId="4064641425" sldId="281"/>
        </pc:sldMkLst>
      </pc:sldChg>
      <pc:sldChg chg="del">
        <pc:chgData name="Reynolds, Samuel" userId="05ee5440-c8b4-4ef6-a4c7-cceee71a9fbf" providerId="ADAL" clId="{825F0447-5200-B042-ABB4-672347ECC3A1}" dt="2022-08-26T17:04:32.992" v="182" actId="2696"/>
        <pc:sldMkLst>
          <pc:docMk/>
          <pc:sldMk cId="925077164" sldId="282"/>
        </pc:sldMkLst>
      </pc:sldChg>
      <pc:sldChg chg="modSp del mod">
        <pc:chgData name="Reynolds, Samuel" userId="05ee5440-c8b4-4ef6-a4c7-cceee71a9fbf" providerId="ADAL" clId="{825F0447-5200-B042-ABB4-672347ECC3A1}" dt="2022-08-29T21:59:40.552" v="259" actId="2696"/>
        <pc:sldMkLst>
          <pc:docMk/>
          <pc:sldMk cId="3879392668" sldId="283"/>
        </pc:sldMkLst>
        <pc:spChg chg="mod">
          <ac:chgData name="Reynolds, Samuel" userId="05ee5440-c8b4-4ef6-a4c7-cceee71a9fbf" providerId="ADAL" clId="{825F0447-5200-B042-ABB4-672347ECC3A1}" dt="2022-08-29T21:59:23.095" v="258" actId="108"/>
          <ac:spMkLst>
            <pc:docMk/>
            <pc:sldMk cId="3879392668" sldId="283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16:12.299" v="213"/>
          <ac:spMkLst>
            <pc:docMk/>
            <pc:sldMk cId="3879392668" sldId="283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825F0447-5200-B042-ABB4-672347ECC3A1}" dt="2022-08-30T19:39:45.286" v="339" actId="1076"/>
        <pc:sldMkLst>
          <pc:docMk/>
          <pc:sldMk cId="1913659627" sldId="284"/>
        </pc:sldMkLst>
        <pc:spChg chg="mod">
          <ac:chgData name="Reynolds, Samuel" userId="05ee5440-c8b4-4ef6-a4c7-cceee71a9fbf" providerId="ADAL" clId="{825F0447-5200-B042-ABB4-672347ECC3A1}" dt="2022-08-30T19:39:45.286" v="339" actId="1076"/>
          <ac:spMkLst>
            <pc:docMk/>
            <pc:sldMk cId="1913659627" sldId="284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19:39:33.203" v="335" actId="1076"/>
          <ac:spMkLst>
            <pc:docMk/>
            <pc:sldMk cId="1913659627" sldId="284"/>
            <ac:spMk id="35" creationId="{EAD62A23-E711-4B27-55C7-462C219735BB}"/>
          </ac:spMkLst>
        </pc:spChg>
      </pc:sldChg>
      <pc:sldChg chg="delSp modSp mod">
        <pc:chgData name="Reynolds, Samuel" userId="05ee5440-c8b4-4ef6-a4c7-cceee71a9fbf" providerId="ADAL" clId="{825F0447-5200-B042-ABB4-672347ECC3A1}" dt="2022-08-26T17:02:54.648" v="169" actId="478"/>
        <pc:sldMkLst>
          <pc:docMk/>
          <pc:sldMk cId="3207547868" sldId="285"/>
        </pc:sldMkLst>
        <pc:spChg chg="mod">
          <ac:chgData name="Reynolds, Samuel" userId="05ee5440-c8b4-4ef6-a4c7-cceee71a9fbf" providerId="ADAL" clId="{825F0447-5200-B042-ABB4-672347ECC3A1}" dt="2022-08-26T17:01:23.078" v="149"/>
          <ac:spMkLst>
            <pc:docMk/>
            <pc:sldMk cId="3207547868" sldId="285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01:31.224" v="151"/>
          <ac:spMkLst>
            <pc:docMk/>
            <pc:sldMk cId="3207547868" sldId="285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53.769" v="168" actId="478"/>
          <ac:picMkLst>
            <pc:docMk/>
            <pc:sldMk cId="3207547868" sldId="285"/>
            <ac:picMk id="3" creationId="{2679D221-B798-FB7E-91BC-AD8B6D3BBE27}"/>
          </ac:picMkLst>
        </pc:picChg>
        <pc:picChg chg="del">
          <ac:chgData name="Reynolds, Samuel" userId="05ee5440-c8b4-4ef6-a4c7-cceee71a9fbf" providerId="ADAL" clId="{825F0447-5200-B042-ABB4-672347ECC3A1}" dt="2022-08-26T17:02:54.648" v="169" actId="478"/>
          <ac:picMkLst>
            <pc:docMk/>
            <pc:sldMk cId="3207547868" sldId="285"/>
            <ac:picMk id="14" creationId="{A5110E82-9725-171D-F735-5089F6B96C4B}"/>
          </ac:picMkLst>
        </pc:picChg>
      </pc:sldChg>
    </pc:docChg>
  </pc:docChgLst>
  <pc:docChgLst>
    <pc:chgData name="Reynolds, Samuel" userId="05ee5440-c8b4-4ef6-a4c7-cceee71a9fbf" providerId="ADAL" clId="{92AFCC76-1B0A-B042-90C0-3CA3E28F2D82}"/>
    <pc:docChg chg="custSel modSld">
      <pc:chgData name="Reynolds, Samuel" userId="05ee5440-c8b4-4ef6-a4c7-cceee71a9fbf" providerId="ADAL" clId="{92AFCC76-1B0A-B042-90C0-3CA3E28F2D82}" dt="2022-06-21T20:22:32.571" v="115" actId="1076"/>
      <pc:docMkLst>
        <pc:docMk/>
      </pc:docMkLst>
      <pc:sldChg chg="modSp mod">
        <pc:chgData name="Reynolds, Samuel" userId="05ee5440-c8b4-4ef6-a4c7-cceee71a9fbf" providerId="ADAL" clId="{92AFCC76-1B0A-B042-90C0-3CA3E28F2D82}" dt="2022-06-12T21:01:39.537" v="14" actId="1076"/>
        <pc:sldMkLst>
          <pc:docMk/>
          <pc:sldMk cId="3004154231" sldId="258"/>
        </pc:sldMkLst>
        <pc:spChg chg="mod">
          <ac:chgData name="Reynolds, Samuel" userId="05ee5440-c8b4-4ef6-a4c7-cceee71a9fbf" providerId="ADAL" clId="{92AFCC76-1B0A-B042-90C0-3CA3E28F2D82}" dt="2022-06-12T21:01:39.537" v="14" actId="1076"/>
          <ac:spMkLst>
            <pc:docMk/>
            <pc:sldMk cId="3004154231" sldId="258"/>
            <ac:spMk id="11" creationId="{8292B36B-0FC2-3116-7C00-D5BCED83695A}"/>
          </ac:spMkLst>
        </pc:spChg>
      </pc:sldChg>
      <pc:sldChg chg="addSp modSp mod">
        <pc:chgData name="Reynolds, Samuel" userId="05ee5440-c8b4-4ef6-a4c7-cceee71a9fbf" providerId="ADAL" clId="{92AFCC76-1B0A-B042-90C0-3CA3E28F2D82}" dt="2022-06-21T20:21:08.755" v="99" actId="14100"/>
        <pc:sldMkLst>
          <pc:docMk/>
          <pc:sldMk cId="3863360824" sldId="260"/>
        </pc:sldMkLst>
        <pc:picChg chg="add mod">
          <ac:chgData name="Reynolds, Samuel" userId="05ee5440-c8b4-4ef6-a4c7-cceee71a9fbf" providerId="ADAL" clId="{92AFCC76-1B0A-B042-90C0-3CA3E28F2D82}" dt="2022-06-21T20:21:08.755" v="99" actId="14100"/>
          <ac:picMkLst>
            <pc:docMk/>
            <pc:sldMk cId="3863360824" sldId="260"/>
            <ac:picMk id="3" creationId="{4BBE0C8D-FB10-3216-5218-AAA3FB660F17}"/>
          </ac:picMkLst>
        </pc:picChg>
      </pc:sldChg>
      <pc:sldChg chg="modSp mod">
        <pc:chgData name="Reynolds, Samuel" userId="05ee5440-c8b4-4ef6-a4c7-cceee71a9fbf" providerId="ADAL" clId="{92AFCC76-1B0A-B042-90C0-3CA3E28F2D82}" dt="2022-06-12T21:01:53.504" v="26" actId="1076"/>
        <pc:sldMkLst>
          <pc:docMk/>
          <pc:sldMk cId="1230509684" sldId="261"/>
        </pc:sldMkLst>
        <pc:spChg chg="mod">
          <ac:chgData name="Reynolds, Samuel" userId="05ee5440-c8b4-4ef6-a4c7-cceee71a9fbf" providerId="ADAL" clId="{92AFCC76-1B0A-B042-90C0-3CA3E28F2D82}" dt="2022-06-12T21:01:53.504" v="26" actId="1076"/>
          <ac:spMkLst>
            <pc:docMk/>
            <pc:sldMk cId="1230509684" sldId="261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02.888" v="34" actId="1076"/>
        <pc:sldMkLst>
          <pc:docMk/>
          <pc:sldMk cId="2310508639" sldId="263"/>
        </pc:sldMkLst>
        <pc:spChg chg="mod">
          <ac:chgData name="Reynolds, Samuel" userId="05ee5440-c8b4-4ef6-a4c7-cceee71a9fbf" providerId="ADAL" clId="{92AFCC76-1B0A-B042-90C0-3CA3E28F2D82}" dt="2022-06-12T21:02:02.888" v="34" actId="1076"/>
          <ac:spMkLst>
            <pc:docMk/>
            <pc:sldMk cId="2310508639" sldId="263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11.542" v="40" actId="1076"/>
        <pc:sldMkLst>
          <pc:docMk/>
          <pc:sldMk cId="3933728727" sldId="264"/>
        </pc:sldMkLst>
        <pc:spChg chg="mod">
          <ac:chgData name="Reynolds, Samuel" userId="05ee5440-c8b4-4ef6-a4c7-cceee71a9fbf" providerId="ADAL" clId="{92AFCC76-1B0A-B042-90C0-3CA3E28F2D82}" dt="2022-06-12T21:02:11.542" v="40" actId="1076"/>
          <ac:spMkLst>
            <pc:docMk/>
            <pc:sldMk cId="3933728727" sldId="264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20.205" v="48" actId="1076"/>
        <pc:sldMkLst>
          <pc:docMk/>
          <pc:sldMk cId="305934153" sldId="265"/>
        </pc:sldMkLst>
        <pc:spChg chg="mod">
          <ac:chgData name="Reynolds, Samuel" userId="05ee5440-c8b4-4ef6-a4c7-cceee71a9fbf" providerId="ADAL" clId="{92AFCC76-1B0A-B042-90C0-3CA3E28F2D82}" dt="2022-06-12T21:02:20.205" v="48" actId="1076"/>
          <ac:spMkLst>
            <pc:docMk/>
            <pc:sldMk cId="305934153" sldId="265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28.238" v="55" actId="1076"/>
        <pc:sldMkLst>
          <pc:docMk/>
          <pc:sldMk cId="527990564" sldId="266"/>
        </pc:sldMkLst>
        <pc:spChg chg="mod">
          <ac:chgData name="Reynolds, Samuel" userId="05ee5440-c8b4-4ef6-a4c7-cceee71a9fbf" providerId="ADAL" clId="{92AFCC76-1B0A-B042-90C0-3CA3E28F2D82}" dt="2022-06-12T21:02:28.238" v="55" actId="1076"/>
          <ac:spMkLst>
            <pc:docMk/>
            <pc:sldMk cId="527990564" sldId="266"/>
            <ac:spMk id="11" creationId="{8292B36B-0FC2-3116-7C00-D5BCED83695A}"/>
          </ac:spMkLst>
        </pc:spChg>
      </pc:sldChg>
      <pc:sldChg chg="addSp delSp modSp mod">
        <pc:chgData name="Reynolds, Samuel" userId="05ee5440-c8b4-4ef6-a4c7-cceee71a9fbf" providerId="ADAL" clId="{92AFCC76-1B0A-B042-90C0-3CA3E28F2D82}" dt="2022-06-21T20:21:42.570" v="106" actId="1076"/>
        <pc:sldMkLst>
          <pc:docMk/>
          <pc:sldMk cId="2103166221" sldId="273"/>
        </pc:sldMkLst>
        <pc:spChg chg="add del mod">
          <ac:chgData name="Reynolds, Samuel" userId="05ee5440-c8b4-4ef6-a4c7-cceee71a9fbf" providerId="ADAL" clId="{92AFCC76-1B0A-B042-90C0-3CA3E28F2D82}" dt="2022-06-21T20:12:21.935" v="57" actId="478"/>
          <ac:spMkLst>
            <pc:docMk/>
            <pc:sldMk cId="2103166221" sldId="273"/>
            <ac:spMk id="3" creationId="{EE80FD08-08C7-1696-866F-B6830802F1FB}"/>
          </ac:spMkLst>
        </pc:spChg>
        <pc:spChg chg="add del mod">
          <ac:chgData name="Reynolds, Samuel" userId="05ee5440-c8b4-4ef6-a4c7-cceee71a9fbf" providerId="ADAL" clId="{92AFCC76-1B0A-B042-90C0-3CA3E28F2D82}" dt="2022-06-21T20:12:28.852" v="59" actId="478"/>
          <ac:spMkLst>
            <pc:docMk/>
            <pc:sldMk cId="2103166221" sldId="273"/>
            <ac:spMk id="10" creationId="{826587E1-2C9B-D744-57A4-803CFF98ED16}"/>
          </ac:spMkLst>
        </pc:spChg>
        <pc:picChg chg="add mod">
          <ac:chgData name="Reynolds, Samuel" userId="05ee5440-c8b4-4ef6-a4c7-cceee71a9fbf" providerId="ADAL" clId="{92AFCC76-1B0A-B042-90C0-3CA3E28F2D82}" dt="2022-06-21T20:21:33.853" v="104" actId="1076"/>
          <ac:picMkLst>
            <pc:docMk/>
            <pc:sldMk cId="2103166221" sldId="273"/>
            <ac:picMk id="14" creationId="{053978E1-5393-0840-668A-0F54CA425F24}"/>
          </ac:picMkLst>
        </pc:picChg>
        <pc:picChg chg="add mod">
          <ac:chgData name="Reynolds, Samuel" userId="05ee5440-c8b4-4ef6-a4c7-cceee71a9fbf" providerId="ADAL" clId="{92AFCC76-1B0A-B042-90C0-3CA3E28F2D82}" dt="2022-06-21T20:21:42.570" v="106" actId="1076"/>
          <ac:picMkLst>
            <pc:docMk/>
            <pc:sldMk cId="2103166221" sldId="273"/>
            <ac:picMk id="15" creationId="{692DC2DA-69F1-9A06-CB47-5B32F3067A4D}"/>
          </ac:picMkLst>
        </pc:picChg>
      </pc:sldChg>
      <pc:sldChg chg="addSp modSp mod">
        <pc:chgData name="Reynolds, Samuel" userId="05ee5440-c8b4-4ef6-a4c7-cceee71a9fbf" providerId="ADAL" clId="{92AFCC76-1B0A-B042-90C0-3CA3E28F2D82}" dt="2022-06-21T20:22:02.204" v="110" actId="1076"/>
        <pc:sldMkLst>
          <pc:docMk/>
          <pc:sldMk cId="478205431" sldId="274"/>
        </pc:sldMkLst>
        <pc:picChg chg="add mod">
          <ac:chgData name="Reynolds, Samuel" userId="05ee5440-c8b4-4ef6-a4c7-cceee71a9fbf" providerId="ADAL" clId="{92AFCC76-1B0A-B042-90C0-3CA3E28F2D82}" dt="2022-06-21T20:21:53.121" v="108" actId="1076"/>
          <ac:picMkLst>
            <pc:docMk/>
            <pc:sldMk cId="478205431" sldId="274"/>
            <ac:picMk id="3" creationId="{04341A12-F6C4-EE41-C6CE-D8CF2492DAA6}"/>
          </ac:picMkLst>
        </pc:picChg>
        <pc:picChg chg="add mod">
          <ac:chgData name="Reynolds, Samuel" userId="05ee5440-c8b4-4ef6-a4c7-cceee71a9fbf" providerId="ADAL" clId="{92AFCC76-1B0A-B042-90C0-3CA3E28F2D82}" dt="2022-06-21T20:22:02.204" v="110" actId="1076"/>
          <ac:picMkLst>
            <pc:docMk/>
            <pc:sldMk cId="478205431" sldId="274"/>
            <ac:picMk id="10" creationId="{55981A56-858B-8395-56E3-D2F7C82FECA7}"/>
          </ac:picMkLst>
        </pc:picChg>
      </pc:sldChg>
      <pc:sldChg chg="addSp modSp mod">
        <pc:chgData name="Reynolds, Samuel" userId="05ee5440-c8b4-4ef6-a4c7-cceee71a9fbf" providerId="ADAL" clId="{92AFCC76-1B0A-B042-90C0-3CA3E28F2D82}" dt="2022-06-21T20:22:16.838" v="112" actId="1076"/>
        <pc:sldMkLst>
          <pc:docMk/>
          <pc:sldMk cId="2036388637" sldId="276"/>
        </pc:sldMkLst>
        <pc:picChg chg="add mod">
          <ac:chgData name="Reynolds, Samuel" userId="05ee5440-c8b4-4ef6-a4c7-cceee71a9fbf" providerId="ADAL" clId="{92AFCC76-1B0A-B042-90C0-3CA3E28F2D82}" dt="2022-06-21T20:22:16.838" v="112" actId="1076"/>
          <ac:picMkLst>
            <pc:docMk/>
            <pc:sldMk cId="2036388637" sldId="276"/>
            <ac:picMk id="3" creationId="{1C12C7CA-0913-3E44-F144-BC59352FCC00}"/>
          </ac:picMkLst>
        </pc:picChg>
      </pc:sldChg>
      <pc:sldChg chg="addSp modSp mod">
        <pc:chgData name="Reynolds, Samuel" userId="05ee5440-c8b4-4ef6-a4c7-cceee71a9fbf" providerId="ADAL" clId="{92AFCC76-1B0A-B042-90C0-3CA3E28F2D82}" dt="2022-06-21T20:22:32.571" v="115" actId="1076"/>
        <pc:sldMkLst>
          <pc:docMk/>
          <pc:sldMk cId="673090743" sldId="277"/>
        </pc:sldMkLst>
        <pc:picChg chg="add mod">
          <ac:chgData name="Reynolds, Samuel" userId="05ee5440-c8b4-4ef6-a4c7-cceee71a9fbf" providerId="ADAL" clId="{92AFCC76-1B0A-B042-90C0-3CA3E28F2D82}" dt="2022-06-21T20:22:32.571" v="115" actId="1076"/>
          <ac:picMkLst>
            <pc:docMk/>
            <pc:sldMk cId="673090743" sldId="277"/>
            <ac:picMk id="3" creationId="{7B6B6D5D-03B7-2A5A-60AC-BECC37971783}"/>
          </ac:picMkLst>
        </pc:picChg>
      </pc:sldChg>
      <pc:sldChg chg="addSp delSp modSp mod">
        <pc:chgData name="Reynolds, Samuel" userId="05ee5440-c8b4-4ef6-a4c7-cceee71a9fbf" providerId="ADAL" clId="{92AFCC76-1B0A-B042-90C0-3CA3E28F2D82}" dt="2022-06-21T20:21:24.638" v="102" actId="1076"/>
        <pc:sldMkLst>
          <pc:docMk/>
          <pc:sldMk cId="3207547868" sldId="285"/>
        </pc:sldMkLst>
        <pc:spChg chg="mod">
          <ac:chgData name="Reynolds, Samuel" userId="05ee5440-c8b4-4ef6-a4c7-cceee71a9fbf" providerId="ADAL" clId="{92AFCC76-1B0A-B042-90C0-3CA3E28F2D82}" dt="2022-06-21T20:18:06.201" v="79"/>
          <ac:spMkLst>
            <pc:docMk/>
            <pc:sldMk cId="3207547868" sldId="285"/>
            <ac:spMk id="6" creationId="{C7A69475-4DC7-33AA-1FA7-734858620DAA}"/>
          </ac:spMkLst>
        </pc:spChg>
        <pc:picChg chg="add mod">
          <ac:chgData name="Reynolds, Samuel" userId="05ee5440-c8b4-4ef6-a4c7-cceee71a9fbf" providerId="ADAL" clId="{92AFCC76-1B0A-B042-90C0-3CA3E28F2D82}" dt="2022-06-21T20:21:16.438" v="100" actId="14100"/>
          <ac:picMkLst>
            <pc:docMk/>
            <pc:sldMk cId="3207547868" sldId="285"/>
            <ac:picMk id="3" creationId="{2679D221-B798-FB7E-91BC-AD8B6D3BBE27}"/>
          </ac:picMkLst>
        </pc:picChg>
        <pc:picChg chg="del">
          <ac:chgData name="Reynolds, Samuel" userId="05ee5440-c8b4-4ef6-a4c7-cceee71a9fbf" providerId="ADAL" clId="{92AFCC76-1B0A-B042-90C0-3CA3E28F2D82}" dt="2022-06-21T20:17:33.600" v="75" actId="478"/>
          <ac:picMkLst>
            <pc:docMk/>
            <pc:sldMk cId="3207547868" sldId="285"/>
            <ac:picMk id="10" creationId="{828734C0-1B66-C829-5A5F-C4E67B939E02}"/>
          </ac:picMkLst>
        </pc:picChg>
        <pc:picChg chg="add mod">
          <ac:chgData name="Reynolds, Samuel" userId="05ee5440-c8b4-4ef6-a4c7-cceee71a9fbf" providerId="ADAL" clId="{92AFCC76-1B0A-B042-90C0-3CA3E28F2D82}" dt="2022-06-21T20:21:24.638" v="102" actId="1076"/>
          <ac:picMkLst>
            <pc:docMk/>
            <pc:sldMk cId="3207547868" sldId="285"/>
            <ac:picMk id="14" creationId="{A5110E82-9725-171D-F735-5089F6B96C4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AD7CB-0F57-4F11-934C-EE0D6C5BF6D5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8837E-94E3-4864-BC5C-17EBBBD47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4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481C-2170-4D43-AC60-00B8A698EB4C}" type="datetime1">
              <a:rPr lang="en-US" smtClean="0"/>
              <a:t>9/3/22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7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9DE5-7161-4533-88F1-2A81BC65E6AA}" type="datetime1">
              <a:rPr lang="en-US" smtClean="0"/>
              <a:t>9/3/22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CAAB-0E8B-48C1-ADC9-98FB4E469702}" type="datetime1">
              <a:rPr lang="en-US" smtClean="0"/>
              <a:t>9/3/22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7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BADB-BFA0-4BF6-851D-62BD604C094E}" type="datetime1">
              <a:rPr lang="en-US" smtClean="0"/>
              <a:t>9/3/22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4950" y="9662620"/>
            <a:ext cx="1543050" cy="214280"/>
          </a:xfrm>
        </p:spPr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03A5-68A5-463C-AC44-B7AA9F1E006D}" type="datetime1">
              <a:rPr lang="en-US" smtClean="0"/>
              <a:t>9/3/22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A548-56DD-4446-ACE4-E6E26301FBBF}" type="datetime1">
              <a:rPr lang="en-US" smtClean="0"/>
              <a:t>9/3/22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466C-6161-4AE1-AD8B-8A0F8405E001}" type="datetime1">
              <a:rPr lang="en-US" smtClean="0"/>
              <a:t>9/3/22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0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8A6D-5CE4-4AB3-BB28-574636AE4465}" type="datetime1">
              <a:rPr lang="en-US" smtClean="0"/>
              <a:t>9/3/22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5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B26D-A278-4FDC-96EB-AE88EA8CD3BA}" type="datetime1">
              <a:rPr lang="en-US" smtClean="0"/>
              <a:t>9/3/22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0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1FCCD-374B-4C43-B2FA-BC64C7A07C3B}" type="datetime1">
              <a:rPr lang="en-US" smtClean="0"/>
              <a:t>9/3/22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A1EB-5B8D-4E89-83DC-B634C7895C20}" type="datetime1">
              <a:rPr lang="en-US" smtClean="0"/>
              <a:t>9/3/22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ABBC4-321D-4A37-BE56-95F36FE09FBF}" type="datetime1">
              <a:rPr lang="en-US" smtClean="0"/>
              <a:t>9/3/22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5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13849D-A24D-478D-8980-B00F5E055C51}"/>
              </a:ext>
            </a:extLst>
          </p:cNvPr>
          <p:cNvSpPr/>
          <p:nvPr/>
        </p:nvSpPr>
        <p:spPr>
          <a:xfrm>
            <a:off x="-28959" y="2138293"/>
            <a:ext cx="6858000" cy="1754326"/>
          </a:xfrm>
          <a:prstGeom prst="rect">
            <a:avLst/>
          </a:prstGeom>
          <a:solidFill>
            <a:srgbClr val="D5001C"/>
          </a:solidFill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schemeClr val="bg1"/>
                </a:solidFill>
                <a:latin typeface="Consolas" panose="020B0609020204030204" pitchFamily="49" charset="0"/>
                <a:ea typeface="+mj-ea"/>
              </a:rPr>
              <a:t>Character</a:t>
            </a:r>
          </a:p>
          <a:p>
            <a:pPr algn="ctr"/>
            <a:r>
              <a:rPr lang="en-GB" sz="5400" dirty="0">
                <a:solidFill>
                  <a:schemeClr val="bg1"/>
                </a:solidFill>
                <a:latin typeface="Consolas" panose="020B0609020204030204" pitchFamily="49" charset="0"/>
                <a:ea typeface="+mj-ea"/>
              </a:rPr>
              <a:t>Notebook</a:t>
            </a:r>
            <a:endParaRPr lang="en-US" sz="5400" dirty="0">
              <a:solidFill>
                <a:schemeClr val="bg1"/>
              </a:solidFill>
              <a:latin typeface="Consolas" panose="020B0609020204030204" pitchFamily="49" charset="0"/>
              <a:ea typeface="+mj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269CBA-D85A-42DB-EEB1-30BECEEA016E}"/>
              </a:ext>
            </a:extLst>
          </p:cNvPr>
          <p:cNvSpPr/>
          <p:nvPr/>
        </p:nvSpPr>
        <p:spPr>
          <a:xfrm>
            <a:off x="146955" y="8349651"/>
            <a:ext cx="6564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Watch the</a:t>
            </a:r>
            <a:r>
              <a:rPr lang="en-GB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GULP </a:t>
            </a:r>
            <a:r>
              <a:rPr lang="en-GB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FICTION </a:t>
            </a:r>
            <a:r>
              <a:rPr lang="en-GB" sz="20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explanation videos for each quote.  Then, as you watch, pause and take notes in this pack. 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7A23F-22E6-EFC5-1E21-E4AE8F0BEA60}"/>
              </a:ext>
            </a:extLst>
          </p:cNvPr>
          <p:cNvSpPr/>
          <p:nvPr/>
        </p:nvSpPr>
        <p:spPr>
          <a:xfrm>
            <a:off x="293913" y="4167065"/>
            <a:ext cx="62701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‘A CHRISTMAS CAROL’</a:t>
            </a:r>
          </a:p>
          <a:p>
            <a:pPr algn="ctr"/>
            <a:r>
              <a:rPr lang="en-GB" b="1" dirty="0">
                <a:latin typeface="Gobold" panose="02000500000000000000" pitchFamily="2" charset="0"/>
              </a:rPr>
              <a:t>By</a:t>
            </a:r>
          </a:p>
          <a:p>
            <a:pPr algn="ctr"/>
            <a:r>
              <a:rPr lang="en-GB" sz="2800" b="1" dirty="0">
                <a:latin typeface="Gobold" panose="02000500000000000000" pitchFamily="2" charset="0"/>
              </a:rPr>
              <a:t>CHARLES DICKENS</a:t>
            </a:r>
            <a:endParaRPr lang="en-US" sz="5400" dirty="0">
              <a:latin typeface="Gobold" panose="02000500000000000000" pitchFamily="2" charset="0"/>
            </a:endParaRPr>
          </a:p>
        </p:txBody>
      </p:sp>
      <p:pic>
        <p:nvPicPr>
          <p:cNvPr id="8" name="Graphic 7" descr="Magnifying glass with solid fill">
            <a:extLst>
              <a:ext uri="{FF2B5EF4-FFF2-40B4-BE49-F238E27FC236}">
                <a16:creationId xmlns:a16="http://schemas.microsoft.com/office/drawing/2014/main" id="{24F48EAF-147C-FF90-C663-95235BDC0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12572" y="6047831"/>
            <a:ext cx="1632856" cy="16328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2CC411-CD1F-66D9-2B8B-BD11EC187737}"/>
              </a:ext>
            </a:extLst>
          </p:cNvPr>
          <p:cNvSpPr txBox="1"/>
          <p:nvPr/>
        </p:nvSpPr>
        <p:spPr>
          <a:xfrm>
            <a:off x="2714240" y="9609420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D5001C"/>
                </a:solidFill>
                <a:latin typeface="Gobold" panose="02000500000000000000" pitchFamily="2" charset="0"/>
              </a:rPr>
              <a:t>gulp</a:t>
            </a:r>
            <a:r>
              <a:rPr lang="en-US" sz="1400" dirty="0" err="1">
                <a:latin typeface="Gobold" panose="02000500000000000000" pitchFamily="2" charset="0"/>
              </a:rPr>
              <a:t>fiction.co.uk</a:t>
            </a:r>
            <a:endParaRPr lang="en-US" sz="1400" dirty="0">
              <a:latin typeface="Gobold" panose="02000500000000000000" pitchFamily="2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44742CF-8794-D936-A6F6-46ED07CE774F}"/>
              </a:ext>
            </a:extLst>
          </p:cNvPr>
          <p:cNvSpPr txBox="1">
            <a:spLocks/>
          </p:cNvSpPr>
          <p:nvPr/>
        </p:nvSpPr>
        <p:spPr>
          <a:xfrm>
            <a:off x="-28959" y="1"/>
            <a:ext cx="6857999" cy="188874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GULP</a:t>
            </a:r>
          </a:p>
          <a:p>
            <a:r>
              <a:rPr lang="en-GB" sz="6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FICTION</a:t>
            </a:r>
            <a:endParaRPr lang="en-US" b="1" dirty="0">
              <a:latin typeface="Gobold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9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2017991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“Tiny Tim, he bore a little crutch, and had his limbs supported by an iron frame!”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809279" y="6173727"/>
            <a:ext cx="33408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"He hoped the people saw him in the church, because he was a cripple, and it might be pleasant to them to remember upon Christmas day who made lame beggars walk, and blind men see."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299C6A-B621-433C-85FA-6724C582F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9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MARLEY’S GHOST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660200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433038-2859-4CD9-B03F-5340B60E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17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991982" y="1466375"/>
            <a:ext cx="26558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“I wear the chain I forged in life,” replied the Ghost. “I made it link by link, and yard by yard; I girded it on of my own free will, and of my own free will I wore it. Is its pattern strange to you?”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809279" y="6173727"/>
            <a:ext cx="3340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“Mankind was my business. The common welfare was my business; charity, mercy, forbearance, and benevolence, were, all, my business. The dealings of my trade were but a drop of water in the comprehensive ocean of my business!”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299C6A-B621-433C-85FA-6724C582F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89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D5001C"/>
                </a:solidFill>
                <a:latin typeface="Gobold" panose="02000500000000000000" pitchFamily="2" charset="0"/>
              </a:rPr>
              <a:t>GHOST OF CHRISTMAS </a:t>
            </a:r>
          </a:p>
          <a:p>
            <a:pPr algn="ctr"/>
            <a:r>
              <a:rPr lang="en-GB" sz="4000" b="1" dirty="0">
                <a:solidFill>
                  <a:srgbClr val="D5001C"/>
                </a:solidFill>
                <a:latin typeface="Gobold" panose="02000500000000000000" pitchFamily="2" charset="0"/>
              </a:rPr>
              <a:t>PAST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582333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DE0C8-4D0B-4D49-BA55-A0936546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4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4" y="1084262"/>
            <a:ext cx="2655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like a child: yet not so like a child as like an old man…The arms were very long and muscular…Its legs and feet, most delicately formed…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3" y="6324883"/>
            <a:ext cx="26558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latin typeface="Gobold" panose="02000500000000000000" pitchFamily="2" charset="0"/>
              </a:rPr>
              <a:t>It wore a tunic of the purest white…It held a branch of fresh green holly in its hand; and, in singular contradiction of that wintry emblem, had its dress trimmed with summer flowers. 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DBBACD-3AF4-4C05-981E-72050BE8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2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991983" y="1374042"/>
            <a:ext cx="26558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“from the crown of its head there sprung a bright clear jet of light, by which all this was visible; and which was doubtless the occasion of its using, in its duller moments, a great extinguisher for a cap, which it now held under its arm”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830978" y="6071920"/>
            <a:ext cx="32554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latin typeface="Gobold" panose="02000500000000000000" pitchFamily="2" charset="0"/>
              </a:rPr>
              <a:t>he seized the extinguisher-cap, and by a sudden action pressed it down upon its head.</a:t>
            </a:r>
          </a:p>
          <a:p>
            <a:pPr lvl="0" defTabSz="914400">
              <a:defRPr/>
            </a:pPr>
            <a:r>
              <a:rPr lang="en-GB" sz="1200" dirty="0">
                <a:latin typeface="Gobold" panose="02000500000000000000" pitchFamily="2" charset="0"/>
              </a:rPr>
              <a:t>The Spirit dropped beneath it, so that the extinguisher covered its whole form; but though Scrooge pressed it down with all his force, he could not hide the light: which streamed from under it, in an unbroken flood upon the ground.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DBBACD-3AF4-4C05-981E-72050BE8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3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613712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47CE7-D743-4C2D-9331-D40276FE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E93A9C-BDCE-6030-0A3C-A09533FB3C34}"/>
              </a:ext>
            </a:extLst>
          </p:cNvPr>
          <p:cNvSpPr/>
          <p:nvPr/>
        </p:nvSpPr>
        <p:spPr>
          <a:xfrm>
            <a:off x="293914" y="373999"/>
            <a:ext cx="62701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D5001C"/>
                </a:solidFill>
                <a:latin typeface="Gobold" panose="02000500000000000000" pitchFamily="2" charset="0"/>
              </a:rPr>
              <a:t>GHOST OF CHRISTMAS </a:t>
            </a:r>
          </a:p>
          <a:p>
            <a:pPr algn="ctr"/>
            <a:r>
              <a:rPr lang="en-GB" sz="4000" b="1" dirty="0">
                <a:solidFill>
                  <a:srgbClr val="D5001C"/>
                </a:solidFill>
                <a:latin typeface="Gobold" panose="02000500000000000000" pitchFamily="2" charset="0"/>
              </a:rPr>
              <a:t>PRESENT</a:t>
            </a:r>
          </a:p>
        </p:txBody>
      </p:sp>
    </p:spTree>
    <p:extLst>
      <p:ext uri="{BB962C8B-B14F-4D97-AF65-F5344CB8AC3E}">
        <p14:creationId xmlns:p14="http://schemas.microsoft.com/office/powerpoint/2010/main" val="527990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096865" y="1529974"/>
            <a:ext cx="26558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“It was clothed in one simple green robe, or mantle, bordered with white fur…capacious breast was bare…Its feet…were also bare; and on its head it wore no other covering than a holly wreath”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763098" y="6164548"/>
            <a:ext cx="33233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“Its dark brown curls were long and free; free as its genial face, its sparkling eye, its open hand, its cheery voice, its unconstrained demeanour, and its joyful air. Girded round its middle was an antique scabbard; but no sword was in it, and the ancient sheath was eaten up with rust”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A35F7C-C9F1-432F-B616-29B6C09B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38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613712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47CE7-D743-4C2D-9331-D40276FE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18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E93A9C-BDCE-6030-0A3C-A09533FB3C34}"/>
              </a:ext>
            </a:extLst>
          </p:cNvPr>
          <p:cNvSpPr/>
          <p:nvPr/>
        </p:nvSpPr>
        <p:spPr>
          <a:xfrm>
            <a:off x="293914" y="373999"/>
            <a:ext cx="62701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D5001C"/>
                </a:solidFill>
                <a:latin typeface="Gobold" panose="02000500000000000000" pitchFamily="2" charset="0"/>
              </a:rPr>
              <a:t>GHOST OF CHRISTMAS </a:t>
            </a:r>
          </a:p>
          <a:p>
            <a:pPr algn="ctr"/>
            <a:r>
              <a:rPr lang="en-GB" sz="4000" b="1" dirty="0">
                <a:solidFill>
                  <a:srgbClr val="D5001C"/>
                </a:solidFill>
                <a:latin typeface="Gobold" panose="02000500000000000000" pitchFamily="2" charset="0"/>
              </a:rPr>
              <a:t>YET TO COME</a:t>
            </a:r>
          </a:p>
        </p:txBody>
      </p:sp>
    </p:spTree>
    <p:extLst>
      <p:ext uri="{BB962C8B-B14F-4D97-AF65-F5344CB8AC3E}">
        <p14:creationId xmlns:p14="http://schemas.microsoft.com/office/powerpoint/2010/main" val="497939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991982" y="1466375"/>
            <a:ext cx="2655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“The Phantom slowly, gravely, silently, approached. When it came near him, Scrooge bent down upon his knee”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763099" y="6307857"/>
            <a:ext cx="3323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“Scrooge feared the silent shape so much that his legs trembled beneath him, and he found that he could hardly stand when he prepared to follow it”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A35F7C-C9F1-432F-B616-29B6C09B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4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SCROOGE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446769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4070051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3043569" y="961291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C5C9F2-47DE-4F92-A06F-BEAAC9AF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5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063064" y="6362075"/>
            <a:ext cx="26558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“SOLITARY AS AN OYSTER”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063064" y="1743374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“If they would rather die, they had better do it, and decrease the surplus population.”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175F78-AF35-4407-8DE3-41CDED49C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6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1488397"/>
            <a:ext cx="2655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“he was a tight-fisted hand at the grindstone, Scrooge! a squeezing, wrenching, grasping, scraping, clutching, covetous, old sinner!”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5" y="6173727"/>
            <a:ext cx="2655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"I am as light as a feather, I am as happy as an angel, I am as merry as a schoolboy. I am as giddy as a drunken man."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137A5A-0FF9-4B13-9B2E-C346046F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3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FRED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446769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4070051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447001" y="959617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E9FA1-E589-45E7-9BE7-BEA83431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0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809279" y="6297051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GB" sz="1200" b="1" dirty="0">
                <a:solidFill>
                  <a:prstClr val="black"/>
                </a:solidFill>
                <a:latin typeface="Gobold" panose="02000500000000000000" pitchFamily="2" charset="0"/>
              </a:rPr>
              <a:t>"I mean to give him the same chance every year, whether he likes it or not, for I pity him."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991982" y="1520937"/>
            <a:ext cx="26558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b="1" dirty="0">
                <a:solidFill>
                  <a:prstClr val="black"/>
                </a:solidFill>
                <a:latin typeface="Gobold" panose="02000500000000000000" pitchFamily="2" charset="0"/>
              </a:rPr>
              <a:t>“He had so heated himself with rapid walking in the fog and frost, this nephew of Scrooge’s, that he was all in a glow; his face was ruddy and handsome; his eyes sparkled, and his breath smoked again”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9B188F-9C55-4458-9063-D0CF2D24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0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0" y="373999"/>
            <a:ext cx="685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BOB CRATCHIT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446769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4070051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3066011" y="9581389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01C2A8-F8CC-427D-B4BC-8711B503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2017991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“he might keep his eye upon his clerk, who in a dismal little cell beyond, a sort of tank”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4" y="6504066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latin typeface="Gobold" panose="02000500000000000000" pitchFamily="2" charset="0"/>
              </a:rPr>
              <a:t>“Mr. Scrooge!” said Bob; “I’ll give you Mr. Scrooge, the Founder of the Feast!”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61CB71-CFE7-47E4-9180-C39C87E0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7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TINY TIM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660200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433038-2859-4CD9-B03F-5340B60E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28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9107</TotalTime>
  <Words>1030</Words>
  <Application>Microsoft Macintosh PowerPoint</Application>
  <PresentationFormat>A4 Paper (210x297 mm)</PresentationFormat>
  <Paragraphs>155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Gobold</vt:lpstr>
      <vt:lpstr>Gobold CUTS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Samuel</dc:creator>
  <cp:lastModifiedBy>Reynolds, Samuel</cp:lastModifiedBy>
  <cp:revision>1</cp:revision>
  <dcterms:created xsi:type="dcterms:W3CDTF">2022-06-12T17:22:03Z</dcterms:created>
  <dcterms:modified xsi:type="dcterms:W3CDTF">2022-09-04T11:15:54Z</dcterms:modified>
</cp:coreProperties>
</file>