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27"/>
  </p:notesMasterIdLst>
  <p:sldIdLst>
    <p:sldId id="256" r:id="rId2"/>
    <p:sldId id="286" r:id="rId3"/>
    <p:sldId id="258" r:id="rId4"/>
    <p:sldId id="273" r:id="rId5"/>
    <p:sldId id="257" r:id="rId6"/>
    <p:sldId id="259" r:id="rId7"/>
    <p:sldId id="260" r:id="rId8"/>
    <p:sldId id="285" r:id="rId9"/>
    <p:sldId id="261" r:id="rId10"/>
    <p:sldId id="274" r:id="rId11"/>
    <p:sldId id="262" r:id="rId12"/>
    <p:sldId id="276" r:id="rId13"/>
    <p:sldId id="263" r:id="rId14"/>
    <p:sldId id="269" r:id="rId15"/>
    <p:sldId id="277" r:id="rId16"/>
    <p:sldId id="278" r:id="rId17"/>
    <p:sldId id="264" r:id="rId18"/>
    <p:sldId id="280" r:id="rId19"/>
    <p:sldId id="271" r:id="rId20"/>
    <p:sldId id="265" r:id="rId21"/>
    <p:sldId id="270" r:id="rId22"/>
    <p:sldId id="284" r:id="rId23"/>
    <p:sldId id="266" r:id="rId24"/>
    <p:sldId id="267" r:id="rId25"/>
    <p:sldId id="272" r:id="rId2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1C"/>
    <a:srgbClr val="D500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5F0447-5200-B042-ABB4-672347ECC3A1}" v="143" dt="2022-09-11T09:01:48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915"/>
  </p:normalViewPr>
  <p:slideViewPr>
    <p:cSldViewPr snapToGrid="0" snapToObjects="1">
      <p:cViewPr varScale="1">
        <p:scale>
          <a:sx n="76" d="100"/>
          <a:sy n="76" d="100"/>
        </p:scale>
        <p:origin x="32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ynolds, Samuel" userId="05ee5440-c8b4-4ef6-a4c7-cceee71a9fbf" providerId="ADAL" clId="{A0807CBE-4773-4873-A107-824FF4E029D1}"/>
    <pc:docChg chg="undo custSel addSld modSld sldOrd modMainMaster">
      <pc:chgData name="Reynolds, Samuel" userId="05ee5440-c8b4-4ef6-a4c7-cceee71a9fbf" providerId="ADAL" clId="{A0807CBE-4773-4873-A107-824FF4E029D1}" dt="2022-06-22T08:08:27.940" v="340" actId="20577"/>
      <pc:docMkLst>
        <pc:docMk/>
      </pc:docMkLst>
      <pc:sldChg chg="modSp mod">
        <pc:chgData name="Reynolds, Samuel" userId="05ee5440-c8b4-4ef6-a4c7-cceee71a9fbf" providerId="ADAL" clId="{A0807CBE-4773-4873-A107-824FF4E029D1}" dt="2022-06-22T08:08:27.940" v="340" actId="20577"/>
        <pc:sldMkLst>
          <pc:docMk/>
          <pc:sldMk cId="3382896458" sldId="256"/>
        </pc:sldMkLst>
        <pc:spChg chg="mod">
          <ac:chgData name="Reynolds, Samuel" userId="05ee5440-c8b4-4ef6-a4c7-cceee71a9fbf" providerId="ADAL" clId="{A0807CBE-4773-4873-A107-824FF4E029D1}" dt="2022-06-22T08:07:30.294" v="327" actId="1076"/>
          <ac:spMkLst>
            <pc:docMk/>
            <pc:sldMk cId="3382896458" sldId="256"/>
            <ac:spMk id="4" creationId="{0213849D-A24D-478D-8980-B00F5E055C51}"/>
          </ac:spMkLst>
        </pc:spChg>
        <pc:spChg chg="mod">
          <ac:chgData name="Reynolds, Samuel" userId="05ee5440-c8b4-4ef6-a4c7-cceee71a9fbf" providerId="ADAL" clId="{A0807CBE-4773-4873-A107-824FF4E029D1}" dt="2022-06-22T08:08:27.940" v="340" actId="20577"/>
          <ac:spMkLst>
            <pc:docMk/>
            <pc:sldMk cId="3382896458" sldId="256"/>
            <ac:spMk id="5" creationId="{BE269CBA-D85A-42DB-EEB1-30BECEEA016E}"/>
          </ac:spMkLst>
        </pc:spChg>
        <pc:spChg chg="mod">
          <ac:chgData name="Reynolds, Samuel" userId="05ee5440-c8b4-4ef6-a4c7-cceee71a9fbf" providerId="ADAL" clId="{A0807CBE-4773-4873-A107-824FF4E029D1}" dt="2022-06-14T13:38:09.935" v="267" actId="1076"/>
          <ac:spMkLst>
            <pc:docMk/>
            <pc:sldMk cId="3382896458" sldId="256"/>
            <ac:spMk id="10" creationId="{D22CC411-CD1F-66D9-2B8B-BD11EC187737}"/>
          </ac:spMkLst>
        </pc:spChg>
        <pc:spChg chg="mod">
          <ac:chgData name="Reynolds, Samuel" userId="05ee5440-c8b4-4ef6-a4c7-cceee71a9fbf" providerId="ADAL" clId="{A0807CBE-4773-4873-A107-824FF4E029D1}" dt="2022-06-22T08:07:08.361" v="321" actId="113"/>
          <ac:spMkLst>
            <pc:docMk/>
            <pc:sldMk cId="3382896458" sldId="256"/>
            <ac:spMk id="11" creationId="{E44742CF-8794-D936-A6F6-46ED07CE774F}"/>
          </ac:spMkLst>
        </pc:spChg>
      </pc:sldChg>
      <pc:sldChg chg="modSp mod">
        <pc:chgData name="Reynolds, Samuel" userId="05ee5440-c8b4-4ef6-a4c7-cceee71a9fbf" providerId="ADAL" clId="{A0807CBE-4773-4873-A107-824FF4E029D1}" dt="2022-06-13T08:14:26.608" v="9" actId="1076"/>
        <pc:sldMkLst>
          <pc:docMk/>
          <pc:sldMk cId="3004154231" sldId="258"/>
        </pc:sldMkLst>
        <pc:spChg chg="mod">
          <ac:chgData name="Reynolds, Samuel" userId="05ee5440-c8b4-4ef6-a4c7-cceee71a9fbf" providerId="ADAL" clId="{A0807CBE-4773-4873-A107-824FF4E029D1}" dt="2022-06-13T08:14:23.216" v="8" actId="14100"/>
          <ac:spMkLst>
            <pc:docMk/>
            <pc:sldMk cId="3004154231" sldId="258"/>
            <ac:spMk id="7" creationId="{8EADF07D-5723-464C-EAD5-87E30331EE22}"/>
          </ac:spMkLst>
        </pc:spChg>
        <pc:spChg chg="mod">
          <ac:chgData name="Reynolds, Samuel" userId="05ee5440-c8b4-4ef6-a4c7-cceee71a9fbf" providerId="ADAL" clId="{A0807CBE-4773-4873-A107-824FF4E029D1}" dt="2022-06-13T08:14:20.985" v="7" actId="14100"/>
          <ac:spMkLst>
            <pc:docMk/>
            <pc:sldMk cId="3004154231" sldId="258"/>
            <ac:spMk id="8" creationId="{A90EFDC2-2611-EA38-2790-CDD9DF420F55}"/>
          </ac:spMkLst>
        </pc:spChg>
        <pc:spChg chg="mod">
          <ac:chgData name="Reynolds, Samuel" userId="05ee5440-c8b4-4ef6-a4c7-cceee71a9fbf" providerId="ADAL" clId="{A0807CBE-4773-4873-A107-824FF4E029D1}" dt="2022-06-13T08:14:26.608" v="9" actId="1076"/>
          <ac:spMkLst>
            <pc:docMk/>
            <pc:sldMk cId="3004154231" sldId="258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A0807CBE-4773-4873-A107-824FF4E029D1}" dt="2022-06-13T08:15:00.523" v="17" actId="1036"/>
        <pc:sldMkLst>
          <pc:docMk/>
          <pc:sldMk cId="1230509684" sldId="261"/>
        </pc:sldMkLst>
        <pc:spChg chg="mod">
          <ac:chgData name="Reynolds, Samuel" userId="05ee5440-c8b4-4ef6-a4c7-cceee71a9fbf" providerId="ADAL" clId="{A0807CBE-4773-4873-A107-824FF4E029D1}" dt="2022-06-13T08:14:43.297" v="11" actId="14100"/>
          <ac:spMkLst>
            <pc:docMk/>
            <pc:sldMk cId="1230509684" sldId="261"/>
            <ac:spMk id="7" creationId="{8EADF07D-5723-464C-EAD5-87E30331EE22}"/>
          </ac:spMkLst>
        </pc:spChg>
        <pc:spChg chg="mod">
          <ac:chgData name="Reynolds, Samuel" userId="05ee5440-c8b4-4ef6-a4c7-cceee71a9fbf" providerId="ADAL" clId="{A0807CBE-4773-4873-A107-824FF4E029D1}" dt="2022-06-13T08:14:41.409" v="10" actId="14100"/>
          <ac:spMkLst>
            <pc:docMk/>
            <pc:sldMk cId="1230509684" sldId="261"/>
            <ac:spMk id="8" creationId="{A90EFDC2-2611-EA38-2790-CDD9DF420F55}"/>
          </ac:spMkLst>
        </pc:spChg>
        <pc:spChg chg="mod">
          <ac:chgData name="Reynolds, Samuel" userId="05ee5440-c8b4-4ef6-a4c7-cceee71a9fbf" providerId="ADAL" clId="{A0807CBE-4773-4873-A107-824FF4E029D1}" dt="2022-06-13T08:15:00.523" v="17" actId="1036"/>
          <ac:spMkLst>
            <pc:docMk/>
            <pc:sldMk cId="1230509684" sldId="261"/>
            <ac:spMk id="11" creationId="{8292B36B-0FC2-3116-7C00-D5BCED83695A}"/>
          </ac:spMkLst>
        </pc:spChg>
      </pc:sldChg>
      <pc:sldChg chg="addSp delSp modSp mod">
        <pc:chgData name="Reynolds, Samuel" userId="05ee5440-c8b4-4ef6-a4c7-cceee71a9fbf" providerId="ADAL" clId="{A0807CBE-4773-4873-A107-824FF4E029D1}" dt="2022-06-13T09:18:40.413" v="40"/>
        <pc:sldMkLst>
          <pc:docMk/>
          <pc:sldMk cId="3692344108" sldId="262"/>
        </pc:sldMkLst>
        <pc:spChg chg="mod">
          <ac:chgData name="Reynolds, Samuel" userId="05ee5440-c8b4-4ef6-a4c7-cceee71a9fbf" providerId="ADAL" clId="{A0807CBE-4773-4873-A107-824FF4E029D1}" dt="2022-06-13T09:18:25.254" v="35" actId="113"/>
          <ac:spMkLst>
            <pc:docMk/>
            <pc:sldMk cId="3692344108" sldId="262"/>
            <ac:spMk id="35" creationId="{EAD62A23-E711-4B27-55C7-462C219735BB}"/>
          </ac:spMkLst>
        </pc:spChg>
        <pc:picChg chg="del">
          <ac:chgData name="Reynolds, Samuel" userId="05ee5440-c8b4-4ef6-a4c7-cceee71a9fbf" providerId="ADAL" clId="{A0807CBE-4773-4873-A107-824FF4E029D1}" dt="2022-06-13T09:18:27.164" v="36" actId="478"/>
          <ac:picMkLst>
            <pc:docMk/>
            <pc:sldMk cId="3692344108" sldId="262"/>
            <ac:picMk id="2" creationId="{BB294646-F6A4-C304-D9AB-0C24262FD1C1}"/>
          </ac:picMkLst>
        </pc:picChg>
        <pc:picChg chg="add mod">
          <ac:chgData name="Reynolds, Samuel" userId="05ee5440-c8b4-4ef6-a4c7-cceee71a9fbf" providerId="ADAL" clId="{A0807CBE-4773-4873-A107-824FF4E029D1}" dt="2022-06-13T09:18:40.413" v="40"/>
          <ac:picMkLst>
            <pc:docMk/>
            <pc:sldMk cId="3692344108" sldId="262"/>
            <ac:picMk id="23" creationId="{019C62A5-9DA7-4407-8A9B-7ACD45637A78}"/>
          </ac:picMkLst>
        </pc:picChg>
      </pc:sldChg>
      <pc:sldChg chg="modSp mod">
        <pc:chgData name="Reynolds, Samuel" userId="05ee5440-c8b4-4ef6-a4c7-cceee71a9fbf" providerId="ADAL" clId="{A0807CBE-4773-4873-A107-824FF4E029D1}" dt="2022-06-13T08:14:07.105" v="6" actId="14100"/>
        <pc:sldMkLst>
          <pc:docMk/>
          <pc:sldMk cId="2310508639" sldId="263"/>
        </pc:sldMkLst>
        <pc:spChg chg="mod">
          <ac:chgData name="Reynolds, Samuel" userId="05ee5440-c8b4-4ef6-a4c7-cceee71a9fbf" providerId="ADAL" clId="{A0807CBE-4773-4873-A107-824FF4E029D1}" dt="2022-06-13T08:14:07.105" v="6" actId="14100"/>
          <ac:spMkLst>
            <pc:docMk/>
            <pc:sldMk cId="2310508639" sldId="263"/>
            <ac:spMk id="4" creationId="{E1D21630-906D-1258-1EFD-6B6742DA5242}"/>
          </ac:spMkLst>
        </pc:spChg>
        <pc:spChg chg="mod">
          <ac:chgData name="Reynolds, Samuel" userId="05ee5440-c8b4-4ef6-a4c7-cceee71a9fbf" providerId="ADAL" clId="{A0807CBE-4773-4873-A107-824FF4E029D1}" dt="2022-06-13T08:13:45.109" v="3" actId="14100"/>
          <ac:spMkLst>
            <pc:docMk/>
            <pc:sldMk cId="2310508639" sldId="263"/>
            <ac:spMk id="7" creationId="{8EADF07D-5723-464C-EAD5-87E30331EE22}"/>
          </ac:spMkLst>
        </pc:spChg>
        <pc:spChg chg="mod">
          <ac:chgData name="Reynolds, Samuel" userId="05ee5440-c8b4-4ef6-a4c7-cceee71a9fbf" providerId="ADAL" clId="{A0807CBE-4773-4873-A107-824FF4E029D1}" dt="2022-06-13T08:13:43.040" v="2" actId="14100"/>
          <ac:spMkLst>
            <pc:docMk/>
            <pc:sldMk cId="2310508639" sldId="263"/>
            <ac:spMk id="8" creationId="{A90EFDC2-2611-EA38-2790-CDD9DF420F55}"/>
          </ac:spMkLst>
        </pc:spChg>
        <pc:spChg chg="mod">
          <ac:chgData name="Reynolds, Samuel" userId="05ee5440-c8b4-4ef6-a4c7-cceee71a9fbf" providerId="ADAL" clId="{A0807CBE-4773-4873-A107-824FF4E029D1}" dt="2022-06-13T08:13:35.283" v="1" actId="12788"/>
          <ac:spMkLst>
            <pc:docMk/>
            <pc:sldMk cId="2310508639" sldId="263"/>
            <ac:spMk id="9" creationId="{4C9095DC-EBAA-2C89-4370-59ED395F08B8}"/>
          </ac:spMkLst>
        </pc:spChg>
        <pc:spChg chg="mod">
          <ac:chgData name="Reynolds, Samuel" userId="05ee5440-c8b4-4ef6-a4c7-cceee71a9fbf" providerId="ADAL" clId="{A0807CBE-4773-4873-A107-824FF4E029D1}" dt="2022-06-13T08:13:47.608" v="4" actId="1076"/>
          <ac:spMkLst>
            <pc:docMk/>
            <pc:sldMk cId="2310508639" sldId="263"/>
            <ac:spMk id="11" creationId="{8292B36B-0FC2-3116-7C00-D5BCED83695A}"/>
          </ac:spMkLst>
        </pc:spChg>
        <pc:spChg chg="mod">
          <ac:chgData name="Reynolds, Samuel" userId="05ee5440-c8b4-4ef6-a4c7-cceee71a9fbf" providerId="ADAL" clId="{A0807CBE-4773-4873-A107-824FF4E029D1}" dt="2022-06-13T08:13:35.283" v="1" actId="12788"/>
          <ac:spMkLst>
            <pc:docMk/>
            <pc:sldMk cId="2310508639" sldId="263"/>
            <ac:spMk id="12" creationId="{6AC63B33-E108-D897-92C4-259B671169FA}"/>
          </ac:spMkLst>
        </pc:spChg>
        <pc:spChg chg="mod">
          <ac:chgData name="Reynolds, Samuel" userId="05ee5440-c8b4-4ef6-a4c7-cceee71a9fbf" providerId="ADAL" clId="{A0807CBE-4773-4873-A107-824FF4E029D1}" dt="2022-06-13T08:13:35.283" v="1" actId="12788"/>
          <ac:spMkLst>
            <pc:docMk/>
            <pc:sldMk cId="2310508639" sldId="263"/>
            <ac:spMk id="13" creationId="{621981E7-70A8-880C-0837-044863076947}"/>
          </ac:spMkLst>
        </pc:spChg>
        <pc:spChg chg="mod">
          <ac:chgData name="Reynolds, Samuel" userId="05ee5440-c8b4-4ef6-a4c7-cceee71a9fbf" providerId="ADAL" clId="{A0807CBE-4773-4873-A107-824FF4E029D1}" dt="2022-06-13T08:13:35.283" v="1" actId="12788"/>
          <ac:spMkLst>
            <pc:docMk/>
            <pc:sldMk cId="2310508639" sldId="263"/>
            <ac:spMk id="14" creationId="{8E3860CB-61BA-2BD7-7E04-CC3DDF8C08E7}"/>
          </ac:spMkLst>
        </pc:spChg>
        <pc:cxnChg chg="mod">
          <ac:chgData name="Reynolds, Samuel" userId="05ee5440-c8b4-4ef6-a4c7-cceee71a9fbf" providerId="ADAL" clId="{A0807CBE-4773-4873-A107-824FF4E029D1}" dt="2022-06-13T08:13:35.283" v="1" actId="12788"/>
          <ac:cxnSpMkLst>
            <pc:docMk/>
            <pc:sldMk cId="2310508639" sldId="263"/>
            <ac:cxnSpMk id="16" creationId="{3112E566-54B8-E6C6-9180-D4DE6D43A9B7}"/>
          </ac:cxnSpMkLst>
        </pc:cxnChg>
        <pc:cxnChg chg="mod">
          <ac:chgData name="Reynolds, Samuel" userId="05ee5440-c8b4-4ef6-a4c7-cceee71a9fbf" providerId="ADAL" clId="{A0807CBE-4773-4873-A107-824FF4E029D1}" dt="2022-06-13T08:13:35.283" v="1" actId="12788"/>
          <ac:cxnSpMkLst>
            <pc:docMk/>
            <pc:sldMk cId="2310508639" sldId="263"/>
            <ac:cxnSpMk id="17" creationId="{4202BEB9-6AAE-81C6-8709-634D7ACE6257}"/>
          </ac:cxnSpMkLst>
        </pc:cxnChg>
        <pc:cxnChg chg="mod">
          <ac:chgData name="Reynolds, Samuel" userId="05ee5440-c8b4-4ef6-a4c7-cceee71a9fbf" providerId="ADAL" clId="{A0807CBE-4773-4873-A107-824FF4E029D1}" dt="2022-06-13T08:13:35.283" v="1" actId="12788"/>
          <ac:cxnSpMkLst>
            <pc:docMk/>
            <pc:sldMk cId="2310508639" sldId="263"/>
            <ac:cxnSpMk id="24" creationId="{4FB3DB62-9765-E458-B366-5E7A25C5DFFA}"/>
          </ac:cxnSpMkLst>
        </pc:cxnChg>
      </pc:sldChg>
      <pc:sldChg chg="modSp">
        <pc:chgData name="Reynolds, Samuel" userId="05ee5440-c8b4-4ef6-a4c7-cceee71a9fbf" providerId="ADAL" clId="{A0807CBE-4773-4873-A107-824FF4E029D1}" dt="2022-06-22T07:58:31.022" v="305" actId="207"/>
        <pc:sldMkLst>
          <pc:docMk/>
          <pc:sldMk cId="720038585" sldId="267"/>
        </pc:sldMkLst>
        <pc:spChg chg="mod">
          <ac:chgData name="Reynolds, Samuel" userId="05ee5440-c8b4-4ef6-a4c7-cceee71a9fbf" providerId="ADAL" clId="{A0807CBE-4773-4873-A107-824FF4E029D1}" dt="2022-06-22T07:58:31.022" v="305" actId="207"/>
          <ac:spMkLst>
            <pc:docMk/>
            <pc:sldMk cId="720038585" sldId="267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13:36:16.325" v="155"/>
          <ac:spMkLst>
            <pc:docMk/>
            <pc:sldMk cId="720038585" sldId="267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A0807CBE-4773-4873-A107-824FF4E029D1}" dt="2022-06-22T07:58:14.555" v="304" actId="207"/>
        <pc:sldMkLst>
          <pc:docMk/>
          <pc:sldMk cId="122673577" sldId="268"/>
        </pc:sldMkLst>
        <pc:spChg chg="mod">
          <ac:chgData name="Reynolds, Samuel" userId="05ee5440-c8b4-4ef6-a4c7-cceee71a9fbf" providerId="ADAL" clId="{A0807CBE-4773-4873-A107-824FF4E029D1}" dt="2022-06-13T13:38:26.668" v="211" actId="313"/>
          <ac:spMkLst>
            <pc:docMk/>
            <pc:sldMk cId="122673577" sldId="268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22T07:58:14.555" v="304" actId="207"/>
          <ac:spMkLst>
            <pc:docMk/>
            <pc:sldMk cId="122673577" sldId="268"/>
            <ac:spMk id="35" creationId="{EAD62A23-E711-4B27-55C7-462C219735BB}"/>
          </ac:spMkLst>
        </pc:spChg>
      </pc:sldChg>
      <pc:sldChg chg="modSp">
        <pc:chgData name="Reynolds, Samuel" userId="05ee5440-c8b4-4ef6-a4c7-cceee71a9fbf" providerId="ADAL" clId="{A0807CBE-4773-4873-A107-824FF4E029D1}" dt="2022-06-22T07:56:56.636" v="303" actId="207"/>
        <pc:sldMkLst>
          <pc:docMk/>
          <pc:sldMk cId="3576378570" sldId="269"/>
        </pc:sldMkLst>
        <pc:spChg chg="mod">
          <ac:chgData name="Reynolds, Samuel" userId="05ee5440-c8b4-4ef6-a4c7-cceee71a9fbf" providerId="ADAL" clId="{A0807CBE-4773-4873-A107-824FF4E029D1}" dt="2022-06-13T09:21:45.399" v="52"/>
          <ac:spMkLst>
            <pc:docMk/>
            <pc:sldMk cId="3576378570" sldId="269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22T07:56:56.636" v="303" actId="207"/>
          <ac:spMkLst>
            <pc:docMk/>
            <pc:sldMk cId="3576378570" sldId="269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A0807CBE-4773-4873-A107-824FF4E029D1}" dt="2022-06-13T13:31:47.075" v="140" actId="20577"/>
        <pc:sldMkLst>
          <pc:docMk/>
          <pc:sldMk cId="2411321783" sldId="270"/>
        </pc:sldMkLst>
        <pc:spChg chg="mod">
          <ac:chgData name="Reynolds, Samuel" userId="05ee5440-c8b4-4ef6-a4c7-cceee71a9fbf" providerId="ADAL" clId="{A0807CBE-4773-4873-A107-824FF4E029D1}" dt="2022-06-13T13:31:12.403" v="130" actId="6549"/>
          <ac:spMkLst>
            <pc:docMk/>
            <pc:sldMk cId="2411321783" sldId="270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13:31:47.075" v="140" actId="20577"/>
          <ac:spMkLst>
            <pc:docMk/>
            <pc:sldMk cId="2411321783" sldId="270"/>
            <ac:spMk id="35" creationId="{EAD62A23-E711-4B27-55C7-462C219735BB}"/>
          </ac:spMkLst>
        </pc:spChg>
      </pc:sldChg>
      <pc:sldChg chg="modSp">
        <pc:chgData name="Reynolds, Samuel" userId="05ee5440-c8b4-4ef6-a4c7-cceee71a9fbf" providerId="ADAL" clId="{A0807CBE-4773-4873-A107-824FF4E029D1}" dt="2022-06-22T08:00:12.016" v="307" actId="207"/>
        <pc:sldMkLst>
          <pc:docMk/>
          <pc:sldMk cId="2643030836" sldId="271"/>
        </pc:sldMkLst>
        <pc:spChg chg="mod">
          <ac:chgData name="Reynolds, Samuel" userId="05ee5440-c8b4-4ef6-a4c7-cceee71a9fbf" providerId="ADAL" clId="{A0807CBE-4773-4873-A107-824FF4E029D1}" dt="2022-06-22T08:00:12.016" v="307" actId="207"/>
          <ac:spMkLst>
            <pc:docMk/>
            <pc:sldMk cId="2643030836" sldId="271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22T08:00:08.599" v="306" actId="207"/>
          <ac:spMkLst>
            <pc:docMk/>
            <pc:sldMk cId="2643030836" sldId="271"/>
            <ac:spMk id="35" creationId="{EAD62A23-E711-4B27-55C7-462C219735BB}"/>
          </ac:spMkLst>
        </pc:spChg>
      </pc:sldChg>
      <pc:sldChg chg="modSp mod">
        <pc:chgData name="Reynolds, Samuel" userId="05ee5440-c8b4-4ef6-a4c7-cceee71a9fbf" providerId="ADAL" clId="{A0807CBE-4773-4873-A107-824FF4E029D1}" dt="2022-06-15T12:59:52.212" v="298" actId="20577"/>
        <pc:sldMkLst>
          <pc:docMk/>
          <pc:sldMk cId="1887210525" sldId="272"/>
        </pc:sldMkLst>
        <pc:spChg chg="mod">
          <ac:chgData name="Reynolds, Samuel" userId="05ee5440-c8b4-4ef6-a4c7-cceee71a9fbf" providerId="ADAL" clId="{A0807CBE-4773-4873-A107-824FF4E029D1}" dt="2022-06-15T12:59:52.212" v="298" actId="20577"/>
          <ac:spMkLst>
            <pc:docMk/>
            <pc:sldMk cId="1887210525" sldId="272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13:37:09.424" v="158"/>
          <ac:spMkLst>
            <pc:docMk/>
            <pc:sldMk cId="1887210525" sldId="272"/>
            <ac:spMk id="35" creationId="{EAD62A23-E711-4B27-55C7-462C219735BB}"/>
          </ac:spMkLst>
        </pc:spChg>
      </pc:sldChg>
      <pc:sldChg chg="addSp delSp modSp add mod ord">
        <pc:chgData name="Reynolds, Samuel" userId="05ee5440-c8b4-4ef6-a4c7-cceee71a9fbf" providerId="ADAL" clId="{A0807CBE-4773-4873-A107-824FF4E029D1}" dt="2022-06-14T13:44:41.338" v="294" actId="20578"/>
        <pc:sldMkLst>
          <pc:docMk/>
          <pc:sldMk cId="478205431" sldId="274"/>
        </pc:sldMkLst>
        <pc:spChg chg="mod">
          <ac:chgData name="Reynolds, Samuel" userId="05ee5440-c8b4-4ef6-a4c7-cceee71a9fbf" providerId="ADAL" clId="{A0807CBE-4773-4873-A107-824FF4E029D1}" dt="2022-06-13T09:17:47.182" v="30" actId="1076"/>
          <ac:spMkLst>
            <pc:docMk/>
            <pc:sldMk cId="478205431" sldId="274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4T13:44:41.338" v="294" actId="20578"/>
          <ac:spMkLst>
            <pc:docMk/>
            <pc:sldMk cId="478205431" sldId="274"/>
            <ac:spMk id="35" creationId="{EAD62A23-E711-4B27-55C7-462C219735BB}"/>
          </ac:spMkLst>
        </pc:spChg>
        <pc:picChg chg="add del">
          <ac:chgData name="Reynolds, Samuel" userId="05ee5440-c8b4-4ef6-a4c7-cceee71a9fbf" providerId="ADAL" clId="{A0807CBE-4773-4873-A107-824FF4E029D1}" dt="2022-06-13T09:18:38.936" v="39" actId="21"/>
          <ac:picMkLst>
            <pc:docMk/>
            <pc:sldMk cId="478205431" sldId="274"/>
            <ac:picMk id="2" creationId="{BB294646-F6A4-C304-D9AB-0C24262FD1C1}"/>
          </ac:picMkLst>
        </pc:picChg>
      </pc:sldChg>
      <pc:sldChg chg="delSp add mod">
        <pc:chgData name="Reynolds, Samuel" userId="05ee5440-c8b4-4ef6-a4c7-cceee71a9fbf" providerId="ADAL" clId="{A0807CBE-4773-4873-A107-824FF4E029D1}" dt="2022-06-13T09:18:45.620" v="42" actId="478"/>
        <pc:sldMkLst>
          <pc:docMk/>
          <pc:sldMk cId="3394538990" sldId="275"/>
        </pc:sldMkLst>
        <pc:picChg chg="del">
          <ac:chgData name="Reynolds, Samuel" userId="05ee5440-c8b4-4ef6-a4c7-cceee71a9fbf" providerId="ADAL" clId="{A0807CBE-4773-4873-A107-824FF4E029D1}" dt="2022-06-13T09:18:45.620" v="42" actId="478"/>
          <ac:picMkLst>
            <pc:docMk/>
            <pc:sldMk cId="3394538990" sldId="275"/>
            <ac:picMk id="23" creationId="{019C62A5-9DA7-4407-8A9B-7ACD45637A78}"/>
          </ac:picMkLst>
        </pc:picChg>
      </pc:sldChg>
      <pc:sldChg chg="modSp add mod">
        <pc:chgData name="Reynolds, Samuel" userId="05ee5440-c8b4-4ef6-a4c7-cceee71a9fbf" providerId="ADAL" clId="{A0807CBE-4773-4873-A107-824FF4E029D1}" dt="2022-06-15T08:55:04.958" v="296" actId="6549"/>
        <pc:sldMkLst>
          <pc:docMk/>
          <pc:sldMk cId="2036388637" sldId="276"/>
        </pc:sldMkLst>
        <pc:spChg chg="mod">
          <ac:chgData name="Reynolds, Samuel" userId="05ee5440-c8b4-4ef6-a4c7-cceee71a9fbf" providerId="ADAL" clId="{A0807CBE-4773-4873-A107-824FF4E029D1}" dt="2022-06-15T08:55:04.958" v="296" actId="6549"/>
          <ac:spMkLst>
            <pc:docMk/>
            <pc:sldMk cId="2036388637" sldId="276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09:19:48.744" v="49"/>
          <ac:spMkLst>
            <pc:docMk/>
            <pc:sldMk cId="2036388637" sldId="276"/>
            <ac:spMk id="35" creationId="{EAD62A23-E711-4B27-55C7-462C219735BB}"/>
          </ac:spMkLst>
        </pc:spChg>
      </pc:sldChg>
      <pc:sldChg chg="modSp add">
        <pc:chgData name="Reynolds, Samuel" userId="05ee5440-c8b4-4ef6-a4c7-cceee71a9fbf" providerId="ADAL" clId="{A0807CBE-4773-4873-A107-824FF4E029D1}" dt="2022-06-13T09:23:28.256" v="62"/>
        <pc:sldMkLst>
          <pc:docMk/>
          <pc:sldMk cId="673090743" sldId="277"/>
        </pc:sldMkLst>
        <pc:spChg chg="mod">
          <ac:chgData name="Reynolds, Samuel" userId="05ee5440-c8b4-4ef6-a4c7-cceee71a9fbf" providerId="ADAL" clId="{A0807CBE-4773-4873-A107-824FF4E029D1}" dt="2022-06-13T09:22:49.008" v="59"/>
          <ac:spMkLst>
            <pc:docMk/>
            <pc:sldMk cId="673090743" sldId="277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09:23:28.256" v="62"/>
          <ac:spMkLst>
            <pc:docMk/>
            <pc:sldMk cId="673090743" sldId="277"/>
            <ac:spMk id="35" creationId="{EAD62A23-E711-4B27-55C7-462C219735BB}"/>
          </ac:spMkLst>
        </pc:spChg>
      </pc:sldChg>
      <pc:sldChg chg="modSp add">
        <pc:chgData name="Reynolds, Samuel" userId="05ee5440-c8b4-4ef6-a4c7-cceee71a9fbf" providerId="ADAL" clId="{A0807CBE-4773-4873-A107-824FF4E029D1}" dt="2022-06-13T09:23:53.283" v="69"/>
        <pc:sldMkLst>
          <pc:docMk/>
          <pc:sldMk cId="1859381463" sldId="278"/>
        </pc:sldMkLst>
        <pc:spChg chg="mod">
          <ac:chgData name="Reynolds, Samuel" userId="05ee5440-c8b4-4ef6-a4c7-cceee71a9fbf" providerId="ADAL" clId="{A0807CBE-4773-4873-A107-824FF4E029D1}" dt="2022-06-13T09:23:45.295" v="66"/>
          <ac:spMkLst>
            <pc:docMk/>
            <pc:sldMk cId="1859381463" sldId="278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09:23:53.283" v="69"/>
          <ac:spMkLst>
            <pc:docMk/>
            <pc:sldMk cId="1859381463" sldId="278"/>
            <ac:spMk id="35" creationId="{EAD62A23-E711-4B27-55C7-462C219735BB}"/>
          </ac:spMkLst>
        </pc:spChg>
      </pc:sldChg>
      <pc:sldChg chg="modSp add mod">
        <pc:chgData name="Reynolds, Samuel" userId="05ee5440-c8b4-4ef6-a4c7-cceee71a9fbf" providerId="ADAL" clId="{A0807CBE-4773-4873-A107-824FF4E029D1}" dt="2022-06-13T09:25:35.854" v="78" actId="1076"/>
        <pc:sldMkLst>
          <pc:docMk/>
          <pc:sldMk cId="4163686676" sldId="279"/>
        </pc:sldMkLst>
        <pc:spChg chg="mod">
          <ac:chgData name="Reynolds, Samuel" userId="05ee5440-c8b4-4ef6-a4c7-cceee71a9fbf" providerId="ADAL" clId="{A0807CBE-4773-4873-A107-824FF4E029D1}" dt="2022-06-13T09:24:10.009" v="74" actId="6549"/>
          <ac:spMkLst>
            <pc:docMk/>
            <pc:sldMk cId="4163686676" sldId="279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09:25:35.854" v="78" actId="1076"/>
          <ac:spMkLst>
            <pc:docMk/>
            <pc:sldMk cId="4163686676" sldId="279"/>
            <ac:spMk id="35" creationId="{EAD62A23-E711-4B27-55C7-462C219735BB}"/>
          </ac:spMkLst>
        </pc:spChg>
      </pc:sldChg>
      <pc:sldChg chg="modSp add mod ord">
        <pc:chgData name="Reynolds, Samuel" userId="05ee5440-c8b4-4ef6-a4c7-cceee71a9fbf" providerId="ADAL" clId="{A0807CBE-4773-4873-A107-824FF4E029D1}" dt="2022-06-13T09:26:30.052" v="88" actId="20577"/>
        <pc:sldMkLst>
          <pc:docMk/>
          <pc:sldMk cId="3880797636" sldId="280"/>
        </pc:sldMkLst>
        <pc:spChg chg="mod">
          <ac:chgData name="Reynolds, Samuel" userId="05ee5440-c8b4-4ef6-a4c7-cceee71a9fbf" providerId="ADAL" clId="{A0807CBE-4773-4873-A107-824FF4E029D1}" dt="2022-06-13T09:26:08.639" v="84"/>
          <ac:spMkLst>
            <pc:docMk/>
            <pc:sldMk cId="3880797636" sldId="280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09:26:30.052" v="88" actId="20577"/>
          <ac:spMkLst>
            <pc:docMk/>
            <pc:sldMk cId="3880797636" sldId="280"/>
            <ac:spMk id="35" creationId="{EAD62A23-E711-4B27-55C7-462C219735BB}"/>
          </ac:spMkLst>
        </pc:spChg>
      </pc:sldChg>
      <pc:sldChg chg="modSp add">
        <pc:chgData name="Reynolds, Samuel" userId="05ee5440-c8b4-4ef6-a4c7-cceee71a9fbf" providerId="ADAL" clId="{A0807CBE-4773-4873-A107-824FF4E029D1}" dt="2022-06-13T11:22:12.037" v="99"/>
        <pc:sldMkLst>
          <pc:docMk/>
          <pc:sldMk cId="4064641425" sldId="281"/>
        </pc:sldMkLst>
        <pc:spChg chg="mod">
          <ac:chgData name="Reynolds, Samuel" userId="05ee5440-c8b4-4ef6-a4c7-cceee71a9fbf" providerId="ADAL" clId="{A0807CBE-4773-4873-A107-824FF4E029D1}" dt="2022-06-13T11:22:12.037" v="99"/>
          <ac:spMkLst>
            <pc:docMk/>
            <pc:sldMk cId="4064641425" sldId="281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11:21:59.946" v="96"/>
          <ac:spMkLst>
            <pc:docMk/>
            <pc:sldMk cId="4064641425" sldId="281"/>
            <ac:spMk id="35" creationId="{EAD62A23-E711-4B27-55C7-462C219735BB}"/>
          </ac:spMkLst>
        </pc:spChg>
      </pc:sldChg>
      <pc:sldChg chg="modSp add mod">
        <pc:chgData name="Reynolds, Samuel" userId="05ee5440-c8b4-4ef6-a4c7-cceee71a9fbf" providerId="ADAL" clId="{A0807CBE-4773-4873-A107-824FF4E029D1}" dt="2022-06-13T11:28:40.323" v="120" actId="20577"/>
        <pc:sldMkLst>
          <pc:docMk/>
          <pc:sldMk cId="925077164" sldId="282"/>
        </pc:sldMkLst>
        <pc:spChg chg="mod">
          <ac:chgData name="Reynolds, Samuel" userId="05ee5440-c8b4-4ef6-a4c7-cceee71a9fbf" providerId="ADAL" clId="{A0807CBE-4773-4873-A107-824FF4E029D1}" dt="2022-06-13T11:28:40.323" v="120" actId="20577"/>
          <ac:spMkLst>
            <pc:docMk/>
            <pc:sldMk cId="925077164" sldId="282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11:22:48.949" v="104" actId="20577"/>
          <ac:spMkLst>
            <pc:docMk/>
            <pc:sldMk cId="925077164" sldId="282"/>
            <ac:spMk id="35" creationId="{EAD62A23-E711-4B27-55C7-462C219735BB}"/>
          </ac:spMkLst>
        </pc:spChg>
      </pc:sldChg>
      <pc:sldChg chg="modSp add">
        <pc:chgData name="Reynolds, Samuel" userId="05ee5440-c8b4-4ef6-a4c7-cceee71a9fbf" providerId="ADAL" clId="{A0807CBE-4773-4873-A107-824FF4E029D1}" dt="2022-06-13T13:32:31.608" v="143"/>
        <pc:sldMkLst>
          <pc:docMk/>
          <pc:sldMk cId="3879392668" sldId="283"/>
        </pc:sldMkLst>
        <pc:spChg chg="mod">
          <ac:chgData name="Reynolds, Samuel" userId="05ee5440-c8b4-4ef6-a4c7-cceee71a9fbf" providerId="ADAL" clId="{A0807CBE-4773-4873-A107-824FF4E029D1}" dt="2022-06-13T13:32:31.608" v="143"/>
          <ac:spMkLst>
            <pc:docMk/>
            <pc:sldMk cId="3879392668" sldId="283"/>
            <ac:spMk id="35" creationId="{EAD62A23-E711-4B27-55C7-462C219735BB}"/>
          </ac:spMkLst>
        </pc:spChg>
      </pc:sldChg>
      <pc:sldChg chg="modSp add">
        <pc:chgData name="Reynolds, Samuel" userId="05ee5440-c8b4-4ef6-a4c7-cceee71a9fbf" providerId="ADAL" clId="{A0807CBE-4773-4873-A107-824FF4E029D1}" dt="2022-06-13T13:35:02.976" v="152"/>
        <pc:sldMkLst>
          <pc:docMk/>
          <pc:sldMk cId="1913659627" sldId="284"/>
        </pc:sldMkLst>
        <pc:spChg chg="mod">
          <ac:chgData name="Reynolds, Samuel" userId="05ee5440-c8b4-4ef6-a4c7-cceee71a9fbf" providerId="ADAL" clId="{A0807CBE-4773-4873-A107-824FF4E029D1}" dt="2022-06-13T13:33:39.381" v="147"/>
          <ac:spMkLst>
            <pc:docMk/>
            <pc:sldMk cId="1913659627" sldId="284"/>
            <ac:spMk id="6" creationId="{C7A69475-4DC7-33AA-1FA7-734858620DAA}"/>
          </ac:spMkLst>
        </pc:spChg>
        <pc:spChg chg="mod">
          <ac:chgData name="Reynolds, Samuel" userId="05ee5440-c8b4-4ef6-a4c7-cceee71a9fbf" providerId="ADAL" clId="{A0807CBE-4773-4873-A107-824FF4E029D1}" dt="2022-06-13T13:35:02.976" v="152"/>
          <ac:spMkLst>
            <pc:docMk/>
            <pc:sldMk cId="1913659627" sldId="284"/>
            <ac:spMk id="35" creationId="{EAD62A23-E711-4B27-55C7-462C219735BB}"/>
          </ac:spMkLst>
        </pc:spChg>
      </pc:sldChg>
      <pc:sldMasterChg chg="modSldLayout">
        <pc:chgData name="Reynolds, Samuel" userId="05ee5440-c8b4-4ef6-a4c7-cceee71a9fbf" providerId="ADAL" clId="{A0807CBE-4773-4873-A107-824FF4E029D1}" dt="2022-06-15T13:11:01.006" v="301" actId="1076"/>
        <pc:sldMasterMkLst>
          <pc:docMk/>
          <pc:sldMasterMk cId="3357356915" sldId="2147483672"/>
        </pc:sldMasterMkLst>
        <pc:sldLayoutChg chg="modSp mod">
          <pc:chgData name="Reynolds, Samuel" userId="05ee5440-c8b4-4ef6-a4c7-cceee71a9fbf" providerId="ADAL" clId="{A0807CBE-4773-4873-A107-824FF4E029D1}" dt="2022-06-15T13:11:01.006" v="301" actId="1076"/>
          <pc:sldLayoutMkLst>
            <pc:docMk/>
            <pc:sldMasterMk cId="3357356915" sldId="2147483672"/>
            <pc:sldLayoutMk cId="1250163219" sldId="2147483674"/>
          </pc:sldLayoutMkLst>
          <pc:spChg chg="mod">
            <ac:chgData name="Reynolds, Samuel" userId="05ee5440-c8b4-4ef6-a4c7-cceee71a9fbf" providerId="ADAL" clId="{A0807CBE-4773-4873-A107-824FF4E029D1}" dt="2022-06-15T13:11:01.006" v="301" actId="1076"/>
            <ac:spMkLst>
              <pc:docMk/>
              <pc:sldMasterMk cId="3357356915" sldId="2147483672"/>
              <pc:sldLayoutMk cId="1250163219" sldId="2147483674"/>
              <ac:spMk id="6" creationId="{00000000-0000-0000-0000-000000000000}"/>
            </ac:spMkLst>
          </pc:spChg>
        </pc:sldLayoutChg>
      </pc:sldMasterChg>
    </pc:docChg>
  </pc:docChgLst>
  <pc:docChgLst>
    <pc:chgData name="Reynolds, Samuel" userId="05ee5440-c8b4-4ef6-a4c7-cceee71a9fbf" providerId="ADAL" clId="{D365E41F-30C4-4136-91C9-1FFA3602CD22}"/>
    <pc:docChg chg="addSld delSld modSld">
      <pc:chgData name="Reynolds, Samuel" userId="05ee5440-c8b4-4ef6-a4c7-cceee71a9fbf" providerId="ADAL" clId="{D365E41F-30C4-4136-91C9-1FFA3602CD22}" dt="2022-06-14T09:07:50.341" v="2"/>
      <pc:docMkLst>
        <pc:docMk/>
      </pc:docMkLst>
      <pc:sldChg chg="modSp">
        <pc:chgData name="Reynolds, Samuel" userId="05ee5440-c8b4-4ef6-a4c7-cceee71a9fbf" providerId="ADAL" clId="{D365E41F-30C4-4136-91C9-1FFA3602CD22}" dt="2022-06-14T09:07:50.341" v="2"/>
        <pc:sldMkLst>
          <pc:docMk/>
          <pc:sldMk cId="3863360824" sldId="260"/>
        </pc:sldMkLst>
        <pc:spChg chg="mod">
          <ac:chgData name="Reynolds, Samuel" userId="05ee5440-c8b4-4ef6-a4c7-cceee71a9fbf" providerId="ADAL" clId="{D365E41F-30C4-4136-91C9-1FFA3602CD22}" dt="2022-06-14T09:07:50.341" v="2"/>
          <ac:spMkLst>
            <pc:docMk/>
            <pc:sldMk cId="3863360824" sldId="260"/>
            <ac:spMk id="35" creationId="{EAD62A23-E711-4B27-55C7-462C219735BB}"/>
          </ac:spMkLst>
        </pc:spChg>
      </pc:sldChg>
      <pc:sldChg chg="del">
        <pc:chgData name="Reynolds, Samuel" userId="05ee5440-c8b4-4ef6-a4c7-cceee71a9fbf" providerId="ADAL" clId="{D365E41F-30C4-4136-91C9-1FFA3602CD22}" dt="2022-06-14T08:54:18.741" v="0" actId="47"/>
        <pc:sldMkLst>
          <pc:docMk/>
          <pc:sldMk cId="3394538990" sldId="275"/>
        </pc:sldMkLst>
      </pc:sldChg>
      <pc:sldChg chg="add">
        <pc:chgData name="Reynolds, Samuel" userId="05ee5440-c8b4-4ef6-a4c7-cceee71a9fbf" providerId="ADAL" clId="{D365E41F-30C4-4136-91C9-1FFA3602CD22}" dt="2022-06-14T09:07:44.386" v="1"/>
        <pc:sldMkLst>
          <pc:docMk/>
          <pc:sldMk cId="3207547868" sldId="285"/>
        </pc:sldMkLst>
      </pc:sldChg>
    </pc:docChg>
  </pc:docChgLst>
  <pc:docChgLst>
    <pc:chgData name="Reynolds, Samuel" userId="05ee5440-c8b4-4ef6-a4c7-cceee71a9fbf" providerId="ADAL" clId="{825F0447-5200-B042-ABB4-672347ECC3A1}"/>
    <pc:docChg chg="undo custSel addSld delSld modSld sldOrd">
      <pc:chgData name="Reynolds, Samuel" userId="05ee5440-c8b4-4ef6-a4c7-cceee71a9fbf" providerId="ADAL" clId="{825F0447-5200-B042-ABB4-672347ECC3A1}" dt="2022-10-03T20:07:30.904" v="1711" actId="313"/>
      <pc:docMkLst>
        <pc:docMk/>
      </pc:docMkLst>
      <pc:sldChg chg="modSp mod">
        <pc:chgData name="Reynolds, Samuel" userId="05ee5440-c8b4-4ef6-a4c7-cceee71a9fbf" providerId="ADAL" clId="{825F0447-5200-B042-ABB4-672347ECC3A1}" dt="2022-08-26T10:05:48.268" v="25" actId="20577"/>
        <pc:sldMkLst>
          <pc:docMk/>
          <pc:sldMk cId="3382896458" sldId="256"/>
        </pc:sldMkLst>
        <pc:spChg chg="mod">
          <ac:chgData name="Reynolds, Samuel" userId="05ee5440-c8b4-4ef6-a4c7-cceee71a9fbf" providerId="ADAL" clId="{825F0447-5200-B042-ABB4-672347ECC3A1}" dt="2022-08-26T10:05:48.268" v="25" actId="20577"/>
          <ac:spMkLst>
            <pc:docMk/>
            <pc:sldMk cId="3382896458" sldId="256"/>
            <ac:spMk id="7" creationId="{0AA7A23F-22E6-EFC5-1E21-E4AE8F0BEA60}"/>
          </ac:spMkLst>
        </pc:spChg>
      </pc:sldChg>
      <pc:sldChg chg="addSp delSp modSp mod">
        <pc:chgData name="Reynolds, Samuel" userId="05ee5440-c8b4-4ef6-a4c7-cceee71a9fbf" providerId="ADAL" clId="{825F0447-5200-B042-ABB4-672347ECC3A1}" dt="2022-10-03T20:05:26.063" v="1672" actId="1076"/>
        <pc:sldMkLst>
          <pc:docMk/>
          <pc:sldMk cId="681935277" sldId="257"/>
        </pc:sldMkLst>
        <pc:spChg chg="mod">
          <ac:chgData name="Reynolds, Samuel" userId="05ee5440-c8b4-4ef6-a4c7-cceee71a9fbf" providerId="ADAL" clId="{825F0447-5200-B042-ABB4-672347ECC3A1}" dt="2022-10-03T20:05:22.026" v="1671" actId="1076"/>
          <ac:spMkLst>
            <pc:docMk/>
            <pc:sldMk cId="681935277" sldId="257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10-03T20:05:26.063" v="1672" actId="1076"/>
          <ac:spMkLst>
            <pc:docMk/>
            <pc:sldMk cId="681935277" sldId="257"/>
            <ac:spMk id="35" creationId="{EAD62A23-E711-4B27-55C7-462C219735BB}"/>
          </ac:spMkLst>
        </pc:spChg>
        <pc:picChg chg="add mod">
          <ac:chgData name="Reynolds, Samuel" userId="05ee5440-c8b4-4ef6-a4c7-cceee71a9fbf" providerId="ADAL" clId="{825F0447-5200-B042-ABB4-672347ECC3A1}" dt="2022-09-11T08:40:42.905" v="479" actId="1076"/>
          <ac:picMkLst>
            <pc:docMk/>
            <pc:sldMk cId="681935277" sldId="257"/>
            <ac:picMk id="3" creationId="{2DB6FAA0-37A3-1E61-0CAB-0F8BA3EE6441}"/>
          </ac:picMkLst>
        </pc:picChg>
        <pc:picChg chg="add mod">
          <ac:chgData name="Reynolds, Samuel" userId="05ee5440-c8b4-4ef6-a4c7-cceee71a9fbf" providerId="ADAL" clId="{825F0447-5200-B042-ABB4-672347ECC3A1}" dt="2022-09-11T08:40:51.005" v="481" actId="1076"/>
          <ac:picMkLst>
            <pc:docMk/>
            <pc:sldMk cId="681935277" sldId="257"/>
            <ac:picMk id="10" creationId="{90C7C5DD-8A50-A579-0D52-39C1926DBE08}"/>
          </ac:picMkLst>
        </pc:picChg>
        <pc:picChg chg="del">
          <ac:chgData name="Reynolds, Samuel" userId="05ee5440-c8b4-4ef6-a4c7-cceee71a9fbf" providerId="ADAL" clId="{825F0447-5200-B042-ABB4-672347ECC3A1}" dt="2022-08-26T17:02:41.486" v="162" actId="478"/>
          <ac:picMkLst>
            <pc:docMk/>
            <pc:sldMk cId="681935277" sldId="257"/>
            <ac:picMk id="43" creationId="{C6BFF832-C2A3-AF8B-DB12-768BB3AB1764}"/>
          </ac:picMkLst>
        </pc:picChg>
        <pc:picChg chg="del">
          <ac:chgData name="Reynolds, Samuel" userId="05ee5440-c8b4-4ef6-a4c7-cceee71a9fbf" providerId="ADAL" clId="{825F0447-5200-B042-ABB4-672347ECC3A1}" dt="2022-08-26T17:02:42.131" v="163" actId="478"/>
          <ac:picMkLst>
            <pc:docMk/>
            <pc:sldMk cId="681935277" sldId="257"/>
            <ac:picMk id="46" creationId="{DD6A1E58-D605-C740-0D5F-9B628E9400C8}"/>
          </ac:picMkLst>
        </pc:picChg>
      </pc:sldChg>
      <pc:sldChg chg="addSp delSp modSp mod">
        <pc:chgData name="Reynolds, Samuel" userId="05ee5440-c8b4-4ef6-a4c7-cceee71a9fbf" providerId="ADAL" clId="{825F0447-5200-B042-ABB4-672347ECC3A1}" dt="2022-09-11T08:50:17.875" v="583" actId="21"/>
        <pc:sldMkLst>
          <pc:docMk/>
          <pc:sldMk cId="3004154231" sldId="258"/>
        </pc:sldMkLst>
        <pc:spChg chg="mod">
          <ac:chgData name="Reynolds, Samuel" userId="05ee5440-c8b4-4ef6-a4c7-cceee71a9fbf" providerId="ADAL" clId="{825F0447-5200-B042-ABB4-672347ECC3A1}" dt="2022-08-26T10:05:58.820" v="32" actId="20577"/>
          <ac:spMkLst>
            <pc:docMk/>
            <pc:sldMk cId="3004154231" sldId="258"/>
            <ac:spMk id="4" creationId="{E1D21630-906D-1258-1EFD-6B6742DA5242}"/>
          </ac:spMkLst>
        </pc:spChg>
        <pc:spChg chg="mod">
          <ac:chgData name="Reynolds, Samuel" userId="05ee5440-c8b4-4ef6-a4c7-cceee71a9fbf" providerId="ADAL" clId="{825F0447-5200-B042-ABB4-672347ECC3A1}" dt="2022-08-29T22:01:42.744" v="273" actId="20577"/>
          <ac:spMkLst>
            <pc:docMk/>
            <pc:sldMk cId="3004154231" sldId="258"/>
            <ac:spMk id="11" creationId="{8292B36B-0FC2-3116-7C00-D5BCED83695A}"/>
          </ac:spMkLst>
        </pc:spChg>
        <pc:picChg chg="add mod">
          <ac:chgData name="Reynolds, Samuel" userId="05ee5440-c8b4-4ef6-a4c7-cceee71a9fbf" providerId="ADAL" clId="{825F0447-5200-B042-ABB4-672347ECC3A1}" dt="2022-09-11T08:37:48.938" v="462" actId="1076"/>
          <ac:picMkLst>
            <pc:docMk/>
            <pc:sldMk cId="3004154231" sldId="258"/>
            <ac:picMk id="3" creationId="{07A1BD1D-9DA2-220F-FC38-9443DF8D18E1}"/>
          </ac:picMkLst>
        </pc:picChg>
        <pc:picChg chg="add del mod">
          <ac:chgData name="Reynolds, Samuel" userId="05ee5440-c8b4-4ef6-a4c7-cceee71a9fbf" providerId="ADAL" clId="{825F0447-5200-B042-ABB4-672347ECC3A1}" dt="2022-09-11T08:50:17.875" v="583" actId="21"/>
          <ac:picMkLst>
            <pc:docMk/>
            <pc:sldMk cId="3004154231" sldId="258"/>
            <ac:picMk id="6" creationId="{F7A622A1-50C0-7436-78CF-81B65DB8E845}"/>
          </ac:picMkLst>
        </pc:picChg>
      </pc:sldChg>
      <pc:sldChg chg="addSp delSp modSp mod">
        <pc:chgData name="Reynolds, Samuel" userId="05ee5440-c8b4-4ef6-a4c7-cceee71a9fbf" providerId="ADAL" clId="{825F0447-5200-B042-ABB4-672347ECC3A1}" dt="2022-10-03T20:05:15.478" v="1670" actId="1076"/>
        <pc:sldMkLst>
          <pc:docMk/>
          <pc:sldMk cId="2995363910" sldId="259"/>
        </pc:sldMkLst>
        <pc:spChg chg="mod">
          <ac:chgData name="Reynolds, Samuel" userId="05ee5440-c8b4-4ef6-a4c7-cceee71a9fbf" providerId="ADAL" clId="{825F0447-5200-B042-ABB4-672347ECC3A1}" dt="2022-10-03T20:05:15.478" v="1670" actId="1076"/>
          <ac:spMkLst>
            <pc:docMk/>
            <pc:sldMk cId="2995363910" sldId="259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7T15:56:37.329" v="251" actId="1076"/>
          <ac:spMkLst>
            <pc:docMk/>
            <pc:sldMk cId="2995363910" sldId="259"/>
            <ac:spMk id="35" creationId="{EAD62A23-E711-4B27-55C7-462C219735BB}"/>
          </ac:spMkLst>
        </pc:spChg>
        <pc:picChg chg="add mod">
          <ac:chgData name="Reynolds, Samuel" userId="05ee5440-c8b4-4ef6-a4c7-cceee71a9fbf" providerId="ADAL" clId="{825F0447-5200-B042-ABB4-672347ECC3A1}" dt="2022-09-11T08:41:06.936" v="484" actId="1035"/>
          <ac:picMkLst>
            <pc:docMk/>
            <pc:sldMk cId="2995363910" sldId="259"/>
            <ac:picMk id="2" creationId="{3110C337-4682-E225-AF72-BE09E3BD502D}"/>
          </ac:picMkLst>
        </pc:picChg>
        <pc:picChg chg="del">
          <ac:chgData name="Reynolds, Samuel" userId="05ee5440-c8b4-4ef6-a4c7-cceee71a9fbf" providerId="ADAL" clId="{825F0447-5200-B042-ABB4-672347ECC3A1}" dt="2022-08-26T17:02:45.287" v="164" actId="478"/>
          <ac:picMkLst>
            <pc:docMk/>
            <pc:sldMk cId="2995363910" sldId="259"/>
            <ac:picMk id="2" creationId="{C01F7CD9-0E6C-A6B9-E31E-15893DC52588}"/>
          </ac:picMkLst>
        </pc:picChg>
        <pc:picChg chg="add mod">
          <ac:chgData name="Reynolds, Samuel" userId="05ee5440-c8b4-4ef6-a4c7-cceee71a9fbf" providerId="ADAL" clId="{825F0447-5200-B042-ABB4-672347ECC3A1}" dt="2022-09-11T08:41:15.872" v="486" actId="1076"/>
          <ac:picMkLst>
            <pc:docMk/>
            <pc:sldMk cId="2995363910" sldId="259"/>
            <ac:picMk id="3" creationId="{7F32C219-EAFC-2C43-FDC5-72C00EB8A825}"/>
          </ac:picMkLst>
        </pc:picChg>
        <pc:picChg chg="del">
          <ac:chgData name="Reynolds, Samuel" userId="05ee5440-c8b4-4ef6-a4c7-cceee71a9fbf" providerId="ADAL" clId="{825F0447-5200-B042-ABB4-672347ECC3A1}" dt="2022-08-26T17:02:46.215" v="165" actId="478"/>
          <ac:picMkLst>
            <pc:docMk/>
            <pc:sldMk cId="2995363910" sldId="259"/>
            <ac:picMk id="3" creationId="{BA7EF1B5-33B2-5B5C-EE46-40A1FD7C4C5B}"/>
          </ac:picMkLst>
        </pc:picChg>
      </pc:sldChg>
      <pc:sldChg chg="addSp delSp modSp mod">
        <pc:chgData name="Reynolds, Samuel" userId="05ee5440-c8b4-4ef6-a4c7-cceee71a9fbf" providerId="ADAL" clId="{825F0447-5200-B042-ABB4-672347ECC3A1}" dt="2022-10-03T20:05:08.966" v="1669" actId="1076"/>
        <pc:sldMkLst>
          <pc:docMk/>
          <pc:sldMk cId="3863360824" sldId="260"/>
        </pc:sldMkLst>
        <pc:spChg chg="mod">
          <ac:chgData name="Reynolds, Samuel" userId="05ee5440-c8b4-4ef6-a4c7-cceee71a9fbf" providerId="ADAL" clId="{825F0447-5200-B042-ABB4-672347ECC3A1}" dt="2022-10-03T20:05:05.890" v="1668" actId="1076"/>
          <ac:spMkLst>
            <pc:docMk/>
            <pc:sldMk cId="3863360824" sldId="260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10-03T20:05:08.966" v="1669" actId="1076"/>
          <ac:spMkLst>
            <pc:docMk/>
            <pc:sldMk cId="3863360824" sldId="260"/>
            <ac:spMk id="35" creationId="{EAD62A23-E711-4B27-55C7-462C219735BB}"/>
          </ac:spMkLst>
        </pc:spChg>
        <pc:picChg chg="add mod">
          <ac:chgData name="Reynolds, Samuel" userId="05ee5440-c8b4-4ef6-a4c7-cceee71a9fbf" providerId="ADAL" clId="{825F0447-5200-B042-ABB4-672347ECC3A1}" dt="2022-09-11T08:41:29.239" v="488" actId="1076"/>
          <ac:picMkLst>
            <pc:docMk/>
            <pc:sldMk cId="3863360824" sldId="260"/>
            <ac:picMk id="3" creationId="{18A3AD51-1D22-5DF7-5C38-E93FB9817A90}"/>
          </ac:picMkLst>
        </pc:picChg>
        <pc:picChg chg="del">
          <ac:chgData name="Reynolds, Samuel" userId="05ee5440-c8b4-4ef6-a4c7-cceee71a9fbf" providerId="ADAL" clId="{825F0447-5200-B042-ABB4-672347ECC3A1}" dt="2022-08-26T17:02:50.234" v="167" actId="478"/>
          <ac:picMkLst>
            <pc:docMk/>
            <pc:sldMk cId="3863360824" sldId="260"/>
            <ac:picMk id="3" creationId="{4BBE0C8D-FB10-3216-5218-AAA3FB660F17}"/>
          </ac:picMkLst>
        </pc:picChg>
        <pc:picChg chg="add mod">
          <ac:chgData name="Reynolds, Samuel" userId="05ee5440-c8b4-4ef6-a4c7-cceee71a9fbf" providerId="ADAL" clId="{825F0447-5200-B042-ABB4-672347ECC3A1}" dt="2022-09-11T08:41:39.071" v="490" actId="1076"/>
          <ac:picMkLst>
            <pc:docMk/>
            <pc:sldMk cId="3863360824" sldId="260"/>
            <ac:picMk id="10" creationId="{3610120E-C28F-B6CD-F5F5-358B539886B8}"/>
          </ac:picMkLst>
        </pc:picChg>
        <pc:picChg chg="del">
          <ac:chgData name="Reynolds, Samuel" userId="05ee5440-c8b4-4ef6-a4c7-cceee71a9fbf" providerId="ADAL" clId="{825F0447-5200-B042-ABB4-672347ECC3A1}" dt="2022-08-26T17:02:49.300" v="166" actId="478"/>
          <ac:picMkLst>
            <pc:docMk/>
            <pc:sldMk cId="3863360824" sldId="260"/>
            <ac:picMk id="10" creationId="{828734C0-1B66-C829-5A5F-C4E67B939E02}"/>
          </ac:picMkLst>
        </pc:picChg>
      </pc:sldChg>
      <pc:sldChg chg="addSp modSp mod">
        <pc:chgData name="Reynolds, Samuel" userId="05ee5440-c8b4-4ef6-a4c7-cceee71a9fbf" providerId="ADAL" clId="{825F0447-5200-B042-ABB4-672347ECC3A1}" dt="2022-09-11T08:37:36.419" v="459" actId="1036"/>
        <pc:sldMkLst>
          <pc:docMk/>
          <pc:sldMk cId="1230509684" sldId="261"/>
        </pc:sldMkLst>
        <pc:spChg chg="mod">
          <ac:chgData name="Reynolds, Samuel" userId="05ee5440-c8b4-4ef6-a4c7-cceee71a9fbf" providerId="ADAL" clId="{825F0447-5200-B042-ABB4-672347ECC3A1}" dt="2022-08-26T10:06:16.945" v="50" actId="20577"/>
          <ac:spMkLst>
            <pc:docMk/>
            <pc:sldMk cId="1230509684" sldId="261"/>
            <ac:spMk id="4" creationId="{E1D21630-906D-1258-1EFD-6B6742DA5242}"/>
          </ac:spMkLst>
        </pc:spChg>
        <pc:spChg chg="mod">
          <ac:chgData name="Reynolds, Samuel" userId="05ee5440-c8b4-4ef6-a4c7-cceee71a9fbf" providerId="ADAL" clId="{825F0447-5200-B042-ABB4-672347ECC3A1}" dt="2022-08-29T22:01:46.847" v="275" actId="20577"/>
          <ac:spMkLst>
            <pc:docMk/>
            <pc:sldMk cId="1230509684" sldId="261"/>
            <ac:spMk id="11" creationId="{8292B36B-0FC2-3116-7C00-D5BCED83695A}"/>
          </ac:spMkLst>
        </pc:spChg>
        <pc:picChg chg="add mod">
          <ac:chgData name="Reynolds, Samuel" userId="05ee5440-c8b4-4ef6-a4c7-cceee71a9fbf" providerId="ADAL" clId="{825F0447-5200-B042-ABB4-672347ECC3A1}" dt="2022-09-11T08:37:36.419" v="459" actId="1036"/>
          <ac:picMkLst>
            <pc:docMk/>
            <pc:sldMk cId="1230509684" sldId="261"/>
            <ac:picMk id="3" creationId="{639C2ED2-D2D9-1F88-9596-8FD7880C401E}"/>
          </ac:picMkLst>
        </pc:picChg>
      </pc:sldChg>
      <pc:sldChg chg="addSp delSp modSp mod">
        <pc:chgData name="Reynolds, Samuel" userId="05ee5440-c8b4-4ef6-a4c7-cceee71a9fbf" providerId="ADAL" clId="{825F0447-5200-B042-ABB4-672347ECC3A1}" dt="2022-10-03T20:05:48.735" v="1678" actId="313"/>
        <pc:sldMkLst>
          <pc:docMk/>
          <pc:sldMk cId="3692344108" sldId="262"/>
        </pc:sldMkLst>
        <pc:spChg chg="mod">
          <ac:chgData name="Reynolds, Samuel" userId="05ee5440-c8b4-4ef6-a4c7-cceee71a9fbf" providerId="ADAL" clId="{825F0447-5200-B042-ABB4-672347ECC3A1}" dt="2022-10-03T20:05:43.695" v="1674" actId="1076"/>
          <ac:spMkLst>
            <pc:docMk/>
            <pc:sldMk cId="3692344108" sldId="262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10-03T20:05:48.735" v="1678" actId="313"/>
          <ac:spMkLst>
            <pc:docMk/>
            <pc:sldMk cId="3692344108" sldId="262"/>
            <ac:spMk id="35" creationId="{EAD62A23-E711-4B27-55C7-462C219735BB}"/>
          </ac:spMkLst>
        </pc:spChg>
        <pc:picChg chg="add mod">
          <ac:chgData name="Reynolds, Samuel" userId="05ee5440-c8b4-4ef6-a4c7-cceee71a9fbf" providerId="ADAL" clId="{825F0447-5200-B042-ABB4-672347ECC3A1}" dt="2022-09-11T08:42:37.253" v="500" actId="1076"/>
          <ac:picMkLst>
            <pc:docMk/>
            <pc:sldMk cId="3692344108" sldId="262"/>
            <ac:picMk id="3" creationId="{08BEE787-26FD-26EC-D181-534E3690D832}"/>
          </ac:picMkLst>
        </pc:picChg>
        <pc:picChg chg="add mod">
          <ac:chgData name="Reynolds, Samuel" userId="05ee5440-c8b4-4ef6-a4c7-cceee71a9fbf" providerId="ADAL" clId="{825F0447-5200-B042-ABB4-672347ECC3A1}" dt="2022-09-11T08:42:48.088" v="502" actId="1076"/>
          <ac:picMkLst>
            <pc:docMk/>
            <pc:sldMk cId="3692344108" sldId="262"/>
            <ac:picMk id="10" creationId="{E7A865EC-EAA4-8A20-3FA7-94DEB5A7916F}"/>
          </ac:picMkLst>
        </pc:picChg>
        <pc:picChg chg="del">
          <ac:chgData name="Reynolds, Samuel" userId="05ee5440-c8b4-4ef6-a4c7-cceee71a9fbf" providerId="ADAL" clId="{825F0447-5200-B042-ABB4-672347ECC3A1}" dt="2022-08-26T17:03:01.306" v="172" actId="478"/>
          <ac:picMkLst>
            <pc:docMk/>
            <pc:sldMk cId="3692344108" sldId="262"/>
            <ac:picMk id="23" creationId="{019C62A5-9DA7-4407-8A9B-7ACD45637A78}"/>
          </ac:picMkLst>
        </pc:picChg>
      </pc:sldChg>
      <pc:sldChg chg="addSp modSp mod">
        <pc:chgData name="Reynolds, Samuel" userId="05ee5440-c8b4-4ef6-a4c7-cceee71a9fbf" providerId="ADAL" clId="{825F0447-5200-B042-ABB4-672347ECC3A1}" dt="2022-09-11T08:37:07.739" v="449" actId="1076"/>
        <pc:sldMkLst>
          <pc:docMk/>
          <pc:sldMk cId="2310508639" sldId="263"/>
        </pc:sldMkLst>
        <pc:spChg chg="mod">
          <ac:chgData name="Reynolds, Samuel" userId="05ee5440-c8b4-4ef6-a4c7-cceee71a9fbf" providerId="ADAL" clId="{825F0447-5200-B042-ABB4-672347ECC3A1}" dt="2022-08-26T10:07:01.964" v="67" actId="20577"/>
          <ac:spMkLst>
            <pc:docMk/>
            <pc:sldMk cId="2310508639" sldId="263"/>
            <ac:spMk id="4" creationId="{E1D21630-906D-1258-1EFD-6B6742DA5242}"/>
          </ac:spMkLst>
        </pc:spChg>
        <pc:spChg chg="mod">
          <ac:chgData name="Reynolds, Samuel" userId="05ee5440-c8b4-4ef6-a4c7-cceee71a9fbf" providerId="ADAL" clId="{825F0447-5200-B042-ABB4-672347ECC3A1}" dt="2022-08-29T22:01:52.180" v="277" actId="20577"/>
          <ac:spMkLst>
            <pc:docMk/>
            <pc:sldMk cId="2310508639" sldId="263"/>
            <ac:spMk id="11" creationId="{8292B36B-0FC2-3116-7C00-D5BCED83695A}"/>
          </ac:spMkLst>
        </pc:spChg>
        <pc:picChg chg="add mod">
          <ac:chgData name="Reynolds, Samuel" userId="05ee5440-c8b4-4ef6-a4c7-cceee71a9fbf" providerId="ADAL" clId="{825F0447-5200-B042-ABB4-672347ECC3A1}" dt="2022-09-11T08:37:07.739" v="449" actId="1076"/>
          <ac:picMkLst>
            <pc:docMk/>
            <pc:sldMk cId="2310508639" sldId="263"/>
            <ac:picMk id="3" creationId="{2279E92D-5B8D-FD63-7A9A-651C630368F0}"/>
          </ac:picMkLst>
        </pc:picChg>
      </pc:sldChg>
      <pc:sldChg chg="addSp modSp mod">
        <pc:chgData name="Reynolds, Samuel" userId="05ee5440-c8b4-4ef6-a4c7-cceee71a9fbf" providerId="ADAL" clId="{825F0447-5200-B042-ABB4-672347ECC3A1}" dt="2022-09-11T08:36:42.871" v="446" actId="1076"/>
        <pc:sldMkLst>
          <pc:docMk/>
          <pc:sldMk cId="3933728727" sldId="264"/>
        </pc:sldMkLst>
        <pc:spChg chg="mod">
          <ac:chgData name="Reynolds, Samuel" userId="05ee5440-c8b4-4ef6-a4c7-cceee71a9fbf" providerId="ADAL" clId="{825F0447-5200-B042-ABB4-672347ECC3A1}" dt="2022-08-26T10:07:08.797" v="83" actId="20577"/>
          <ac:spMkLst>
            <pc:docMk/>
            <pc:sldMk cId="3933728727" sldId="264"/>
            <ac:spMk id="4" creationId="{E1D21630-906D-1258-1EFD-6B6742DA5242}"/>
          </ac:spMkLst>
        </pc:spChg>
        <pc:spChg chg="mod">
          <ac:chgData name="Reynolds, Samuel" userId="05ee5440-c8b4-4ef6-a4c7-cceee71a9fbf" providerId="ADAL" clId="{825F0447-5200-B042-ABB4-672347ECC3A1}" dt="2022-08-29T22:01:56.896" v="279" actId="20577"/>
          <ac:spMkLst>
            <pc:docMk/>
            <pc:sldMk cId="3933728727" sldId="264"/>
            <ac:spMk id="11" creationId="{8292B36B-0FC2-3116-7C00-D5BCED83695A}"/>
          </ac:spMkLst>
        </pc:spChg>
        <pc:picChg chg="add mod">
          <ac:chgData name="Reynolds, Samuel" userId="05ee5440-c8b4-4ef6-a4c7-cceee71a9fbf" providerId="ADAL" clId="{825F0447-5200-B042-ABB4-672347ECC3A1}" dt="2022-09-11T08:36:42.871" v="446" actId="1076"/>
          <ac:picMkLst>
            <pc:docMk/>
            <pc:sldMk cId="3933728727" sldId="264"/>
            <ac:picMk id="3" creationId="{FFFA9227-D807-44F3-B896-42B61FF615E4}"/>
          </ac:picMkLst>
        </pc:picChg>
      </pc:sldChg>
      <pc:sldChg chg="addSp modSp mod">
        <pc:chgData name="Reynolds, Samuel" userId="05ee5440-c8b4-4ef6-a4c7-cceee71a9fbf" providerId="ADAL" clId="{825F0447-5200-B042-ABB4-672347ECC3A1}" dt="2022-09-11T08:36:19.455" v="442" actId="14100"/>
        <pc:sldMkLst>
          <pc:docMk/>
          <pc:sldMk cId="305934153" sldId="265"/>
        </pc:sldMkLst>
        <pc:spChg chg="mod">
          <ac:chgData name="Reynolds, Samuel" userId="05ee5440-c8b4-4ef6-a4c7-cceee71a9fbf" providerId="ADAL" clId="{825F0447-5200-B042-ABB4-672347ECC3A1}" dt="2022-08-26T10:07:15.681" v="92" actId="20577"/>
          <ac:spMkLst>
            <pc:docMk/>
            <pc:sldMk cId="305934153" sldId="265"/>
            <ac:spMk id="4" creationId="{E1D21630-906D-1258-1EFD-6B6742DA5242}"/>
          </ac:spMkLst>
        </pc:spChg>
        <pc:spChg chg="mod">
          <ac:chgData name="Reynolds, Samuel" userId="05ee5440-c8b4-4ef6-a4c7-cceee71a9fbf" providerId="ADAL" clId="{825F0447-5200-B042-ABB4-672347ECC3A1}" dt="2022-08-29T22:02:01.181" v="281" actId="20577"/>
          <ac:spMkLst>
            <pc:docMk/>
            <pc:sldMk cId="305934153" sldId="265"/>
            <ac:spMk id="11" creationId="{8292B36B-0FC2-3116-7C00-D5BCED83695A}"/>
          </ac:spMkLst>
        </pc:spChg>
        <pc:picChg chg="add mod">
          <ac:chgData name="Reynolds, Samuel" userId="05ee5440-c8b4-4ef6-a4c7-cceee71a9fbf" providerId="ADAL" clId="{825F0447-5200-B042-ABB4-672347ECC3A1}" dt="2022-09-11T08:36:19.455" v="442" actId="14100"/>
          <ac:picMkLst>
            <pc:docMk/>
            <pc:sldMk cId="305934153" sldId="265"/>
            <ac:picMk id="3" creationId="{79EA4D15-9C4E-4171-2D54-1077030F8CDD}"/>
          </ac:picMkLst>
        </pc:picChg>
      </pc:sldChg>
      <pc:sldChg chg="addSp modSp mod">
        <pc:chgData name="Reynolds, Samuel" userId="05ee5440-c8b4-4ef6-a4c7-cceee71a9fbf" providerId="ADAL" clId="{825F0447-5200-B042-ABB4-672347ECC3A1}" dt="2022-09-11T08:35:51.874" v="438" actId="1076"/>
        <pc:sldMkLst>
          <pc:docMk/>
          <pc:sldMk cId="527990564" sldId="266"/>
        </pc:sldMkLst>
        <pc:spChg chg="mod">
          <ac:chgData name="Reynolds, Samuel" userId="05ee5440-c8b4-4ef6-a4c7-cceee71a9fbf" providerId="ADAL" clId="{825F0447-5200-B042-ABB4-672347ECC3A1}" dt="2022-08-26T10:07:28.006" v="106" actId="20577"/>
          <ac:spMkLst>
            <pc:docMk/>
            <pc:sldMk cId="527990564" sldId="266"/>
            <ac:spMk id="4" creationId="{E1D21630-906D-1258-1EFD-6B6742DA5242}"/>
          </ac:spMkLst>
        </pc:spChg>
        <pc:spChg chg="mod">
          <ac:chgData name="Reynolds, Samuel" userId="05ee5440-c8b4-4ef6-a4c7-cceee71a9fbf" providerId="ADAL" clId="{825F0447-5200-B042-ABB4-672347ECC3A1}" dt="2022-08-29T22:02:06.260" v="283" actId="20577"/>
          <ac:spMkLst>
            <pc:docMk/>
            <pc:sldMk cId="527990564" sldId="266"/>
            <ac:spMk id="11" creationId="{8292B36B-0FC2-3116-7C00-D5BCED83695A}"/>
          </ac:spMkLst>
        </pc:spChg>
        <pc:picChg chg="add mod">
          <ac:chgData name="Reynolds, Samuel" userId="05ee5440-c8b4-4ef6-a4c7-cceee71a9fbf" providerId="ADAL" clId="{825F0447-5200-B042-ABB4-672347ECC3A1}" dt="2022-09-11T08:35:51.874" v="438" actId="1076"/>
          <ac:picMkLst>
            <pc:docMk/>
            <pc:sldMk cId="527990564" sldId="266"/>
            <ac:picMk id="3" creationId="{1004EE45-B855-82D0-8819-C19B8104EB41}"/>
          </ac:picMkLst>
        </pc:picChg>
      </pc:sldChg>
      <pc:sldChg chg="addSp modSp mod">
        <pc:chgData name="Reynolds, Samuel" userId="05ee5440-c8b4-4ef6-a4c7-cceee71a9fbf" providerId="ADAL" clId="{825F0447-5200-B042-ABB4-672347ECC3A1}" dt="2022-10-03T20:07:03.214" v="1706" actId="313"/>
        <pc:sldMkLst>
          <pc:docMk/>
          <pc:sldMk cId="720038585" sldId="267"/>
        </pc:sldMkLst>
        <pc:spChg chg="mod">
          <ac:chgData name="Reynolds, Samuel" userId="05ee5440-c8b4-4ef6-a4c7-cceee71a9fbf" providerId="ADAL" clId="{825F0447-5200-B042-ABB4-672347ECC3A1}" dt="2022-08-29T21:59:47.151" v="260" actId="108"/>
          <ac:spMkLst>
            <pc:docMk/>
            <pc:sldMk cId="720038585" sldId="267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10-03T20:07:03.214" v="1706" actId="313"/>
          <ac:spMkLst>
            <pc:docMk/>
            <pc:sldMk cId="720038585" sldId="267"/>
            <ac:spMk id="35" creationId="{EAD62A23-E711-4B27-55C7-462C219735BB}"/>
          </ac:spMkLst>
        </pc:spChg>
        <pc:picChg chg="add mod">
          <ac:chgData name="Reynolds, Samuel" userId="05ee5440-c8b4-4ef6-a4c7-cceee71a9fbf" providerId="ADAL" clId="{825F0447-5200-B042-ABB4-672347ECC3A1}" dt="2022-09-11T08:45:50.320" v="537" actId="1076"/>
          <ac:picMkLst>
            <pc:docMk/>
            <pc:sldMk cId="720038585" sldId="267"/>
            <ac:picMk id="3" creationId="{CB513CF4-88D8-FDBB-CA7D-CBF92756781F}"/>
          </ac:picMkLst>
        </pc:picChg>
        <pc:picChg chg="add mod">
          <ac:chgData name="Reynolds, Samuel" userId="05ee5440-c8b4-4ef6-a4c7-cceee71a9fbf" providerId="ADAL" clId="{825F0447-5200-B042-ABB4-672347ECC3A1}" dt="2022-09-11T08:45:59.253" v="539" actId="1076"/>
          <ac:picMkLst>
            <pc:docMk/>
            <pc:sldMk cId="720038585" sldId="267"/>
            <ac:picMk id="10" creationId="{BE63CFB4-A0A7-C86C-45D2-FF92D1258E9A}"/>
          </ac:picMkLst>
        </pc:picChg>
      </pc:sldChg>
      <pc:sldChg chg="del">
        <pc:chgData name="Reynolds, Samuel" userId="05ee5440-c8b4-4ef6-a4c7-cceee71a9fbf" providerId="ADAL" clId="{825F0447-5200-B042-ABB4-672347ECC3A1}" dt="2022-08-26T17:20:08.904" v="243" actId="2696"/>
        <pc:sldMkLst>
          <pc:docMk/>
          <pc:sldMk cId="122673577" sldId="268"/>
        </pc:sldMkLst>
      </pc:sldChg>
      <pc:sldChg chg="addSp modSp mod">
        <pc:chgData name="Reynolds, Samuel" userId="05ee5440-c8b4-4ef6-a4c7-cceee71a9fbf" providerId="ADAL" clId="{825F0447-5200-B042-ABB4-672347ECC3A1}" dt="2022-09-11T08:43:29.838" v="510" actId="1076"/>
        <pc:sldMkLst>
          <pc:docMk/>
          <pc:sldMk cId="3576378570" sldId="269"/>
        </pc:sldMkLst>
        <pc:spChg chg="mod">
          <ac:chgData name="Reynolds, Samuel" userId="05ee5440-c8b4-4ef6-a4c7-cceee71a9fbf" providerId="ADAL" clId="{825F0447-5200-B042-ABB4-672347ECC3A1}" dt="2022-08-26T16:52:08.792" v="108"/>
          <ac:spMkLst>
            <pc:docMk/>
            <pc:sldMk cId="3576378570" sldId="269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6T17:07:38.790" v="189" actId="1076"/>
          <ac:spMkLst>
            <pc:docMk/>
            <pc:sldMk cId="3576378570" sldId="269"/>
            <ac:spMk id="35" creationId="{EAD62A23-E711-4B27-55C7-462C219735BB}"/>
          </ac:spMkLst>
        </pc:spChg>
        <pc:picChg chg="add mod">
          <ac:chgData name="Reynolds, Samuel" userId="05ee5440-c8b4-4ef6-a4c7-cceee71a9fbf" providerId="ADAL" clId="{825F0447-5200-B042-ABB4-672347ECC3A1}" dt="2022-09-11T08:43:19.554" v="508" actId="1076"/>
          <ac:picMkLst>
            <pc:docMk/>
            <pc:sldMk cId="3576378570" sldId="269"/>
            <ac:picMk id="3" creationId="{6C50C8FE-E2B2-9AF7-DC57-4FCC83EBA147}"/>
          </ac:picMkLst>
        </pc:picChg>
        <pc:picChg chg="add mod">
          <ac:chgData name="Reynolds, Samuel" userId="05ee5440-c8b4-4ef6-a4c7-cceee71a9fbf" providerId="ADAL" clId="{825F0447-5200-B042-ABB4-672347ECC3A1}" dt="2022-09-11T08:43:29.838" v="510" actId="1076"/>
          <ac:picMkLst>
            <pc:docMk/>
            <pc:sldMk cId="3576378570" sldId="269"/>
            <ac:picMk id="10" creationId="{2E6D651A-CD4B-28E1-6C55-B287A9FEE5CC}"/>
          </ac:picMkLst>
        </pc:picChg>
      </pc:sldChg>
      <pc:sldChg chg="addSp modSp mod">
        <pc:chgData name="Reynolds, Samuel" userId="05ee5440-c8b4-4ef6-a4c7-cceee71a9fbf" providerId="ADAL" clId="{825F0447-5200-B042-ABB4-672347ECC3A1}" dt="2022-10-03T20:07:30.904" v="1711" actId="313"/>
        <pc:sldMkLst>
          <pc:docMk/>
          <pc:sldMk cId="2411321783" sldId="270"/>
        </pc:sldMkLst>
        <pc:spChg chg="mod">
          <ac:chgData name="Reynolds, Samuel" userId="05ee5440-c8b4-4ef6-a4c7-cceee71a9fbf" providerId="ADAL" clId="{825F0447-5200-B042-ABB4-672347ECC3A1}" dt="2022-08-30T19:39:12.369" v="330" actId="1076"/>
          <ac:spMkLst>
            <pc:docMk/>
            <pc:sldMk cId="2411321783" sldId="270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10-03T20:07:30.904" v="1711" actId="313"/>
          <ac:spMkLst>
            <pc:docMk/>
            <pc:sldMk cId="2411321783" sldId="270"/>
            <ac:spMk id="35" creationId="{EAD62A23-E711-4B27-55C7-462C219735BB}"/>
          </ac:spMkLst>
        </pc:spChg>
        <pc:picChg chg="add mod">
          <ac:chgData name="Reynolds, Samuel" userId="05ee5440-c8b4-4ef6-a4c7-cceee71a9fbf" providerId="ADAL" clId="{825F0447-5200-B042-ABB4-672347ECC3A1}" dt="2022-09-11T08:45:00.587" v="528" actId="1076"/>
          <ac:picMkLst>
            <pc:docMk/>
            <pc:sldMk cId="2411321783" sldId="270"/>
            <ac:picMk id="3" creationId="{773E9E01-3E14-E173-91DF-1D9412EB6A9E}"/>
          </ac:picMkLst>
        </pc:picChg>
        <pc:picChg chg="add mod">
          <ac:chgData name="Reynolds, Samuel" userId="05ee5440-c8b4-4ef6-a4c7-cceee71a9fbf" providerId="ADAL" clId="{825F0447-5200-B042-ABB4-672347ECC3A1}" dt="2022-09-11T08:45:09.322" v="530" actId="1076"/>
          <ac:picMkLst>
            <pc:docMk/>
            <pc:sldMk cId="2411321783" sldId="270"/>
            <ac:picMk id="10" creationId="{4A8F05AB-6AFC-0D51-CD94-527ADC20D510}"/>
          </ac:picMkLst>
        </pc:picChg>
      </pc:sldChg>
      <pc:sldChg chg="addSp modSp mod">
        <pc:chgData name="Reynolds, Samuel" userId="05ee5440-c8b4-4ef6-a4c7-cceee71a9fbf" providerId="ADAL" clId="{825F0447-5200-B042-ABB4-672347ECC3A1}" dt="2022-10-03T20:06:33.612" v="1690" actId="313"/>
        <pc:sldMkLst>
          <pc:docMk/>
          <pc:sldMk cId="2643030836" sldId="271"/>
        </pc:sldMkLst>
        <pc:spChg chg="mod">
          <ac:chgData name="Reynolds, Samuel" userId="05ee5440-c8b4-4ef6-a4c7-cceee71a9fbf" providerId="ADAL" clId="{825F0447-5200-B042-ABB4-672347ECC3A1}" dt="2022-10-03T20:06:27.694" v="1686" actId="313"/>
          <ac:spMkLst>
            <pc:docMk/>
            <pc:sldMk cId="2643030836" sldId="271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10-03T20:06:33.612" v="1690" actId="313"/>
          <ac:spMkLst>
            <pc:docMk/>
            <pc:sldMk cId="2643030836" sldId="271"/>
            <ac:spMk id="35" creationId="{EAD62A23-E711-4B27-55C7-462C219735BB}"/>
          </ac:spMkLst>
        </pc:spChg>
        <pc:picChg chg="add mod">
          <ac:chgData name="Reynolds, Samuel" userId="05ee5440-c8b4-4ef6-a4c7-cceee71a9fbf" providerId="ADAL" clId="{825F0447-5200-B042-ABB4-672347ECC3A1}" dt="2022-09-11T08:44:36.687" v="524" actId="1076"/>
          <ac:picMkLst>
            <pc:docMk/>
            <pc:sldMk cId="2643030836" sldId="271"/>
            <ac:picMk id="3" creationId="{B93DF489-B2F7-496A-64D3-00C0C046573F}"/>
          </ac:picMkLst>
        </pc:picChg>
        <pc:picChg chg="add mod">
          <ac:chgData name="Reynolds, Samuel" userId="05ee5440-c8b4-4ef6-a4c7-cceee71a9fbf" providerId="ADAL" clId="{825F0447-5200-B042-ABB4-672347ECC3A1}" dt="2022-09-11T08:44:44.354" v="526" actId="1076"/>
          <ac:picMkLst>
            <pc:docMk/>
            <pc:sldMk cId="2643030836" sldId="271"/>
            <ac:picMk id="10" creationId="{5EA048A5-15F2-07C3-A74B-717128B0005B}"/>
          </ac:picMkLst>
        </pc:picChg>
      </pc:sldChg>
      <pc:sldChg chg="addSp modSp mod">
        <pc:chgData name="Reynolds, Samuel" userId="05ee5440-c8b4-4ef6-a4c7-cceee71a9fbf" providerId="ADAL" clId="{825F0447-5200-B042-ABB4-672347ECC3A1}" dt="2022-10-03T20:07:12.597" v="1707" actId="20577"/>
        <pc:sldMkLst>
          <pc:docMk/>
          <pc:sldMk cId="1887210525" sldId="272"/>
        </pc:sldMkLst>
        <pc:spChg chg="mod">
          <ac:chgData name="Reynolds, Samuel" userId="05ee5440-c8b4-4ef6-a4c7-cceee71a9fbf" providerId="ADAL" clId="{825F0447-5200-B042-ABB4-672347ECC3A1}" dt="2022-10-03T20:07:12.597" v="1707" actId="20577"/>
          <ac:spMkLst>
            <pc:docMk/>
            <pc:sldMk cId="1887210525" sldId="272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30T19:39:59.971" v="343" actId="1076"/>
          <ac:spMkLst>
            <pc:docMk/>
            <pc:sldMk cId="1887210525" sldId="272"/>
            <ac:spMk id="35" creationId="{EAD62A23-E711-4B27-55C7-462C219735BB}"/>
          </ac:spMkLst>
        </pc:spChg>
        <pc:picChg chg="add mod">
          <ac:chgData name="Reynolds, Samuel" userId="05ee5440-c8b4-4ef6-a4c7-cceee71a9fbf" providerId="ADAL" clId="{825F0447-5200-B042-ABB4-672347ECC3A1}" dt="2022-09-11T08:46:09.886" v="541" actId="1076"/>
          <ac:picMkLst>
            <pc:docMk/>
            <pc:sldMk cId="1887210525" sldId="272"/>
            <ac:picMk id="3" creationId="{DF7C6301-65F9-1BEC-B46D-21AB5AFF2AA7}"/>
          </ac:picMkLst>
        </pc:picChg>
        <pc:picChg chg="add mod">
          <ac:chgData name="Reynolds, Samuel" userId="05ee5440-c8b4-4ef6-a4c7-cceee71a9fbf" providerId="ADAL" clId="{825F0447-5200-B042-ABB4-672347ECC3A1}" dt="2022-09-11T08:46:19.320" v="543" actId="1076"/>
          <ac:picMkLst>
            <pc:docMk/>
            <pc:sldMk cId="1887210525" sldId="272"/>
            <ac:picMk id="10" creationId="{80088503-7D79-51B0-06F2-7BFDAF9FA467}"/>
          </ac:picMkLst>
        </pc:picChg>
      </pc:sldChg>
      <pc:sldChg chg="addSp delSp modSp mod ord">
        <pc:chgData name="Reynolds, Samuel" userId="05ee5440-c8b4-4ef6-a4c7-cceee71a9fbf" providerId="ADAL" clId="{825F0447-5200-B042-ABB4-672347ECC3A1}" dt="2022-10-03T20:04:23.984" v="1660" actId="20577"/>
        <pc:sldMkLst>
          <pc:docMk/>
          <pc:sldMk cId="2103166221" sldId="273"/>
        </pc:sldMkLst>
        <pc:spChg chg="mod">
          <ac:chgData name="Reynolds, Samuel" userId="05ee5440-c8b4-4ef6-a4c7-cceee71a9fbf" providerId="ADAL" clId="{825F0447-5200-B042-ABB4-672347ECC3A1}" dt="2022-10-03T20:04:23.984" v="1660" actId="20577"/>
          <ac:spMkLst>
            <pc:docMk/>
            <pc:sldMk cId="2103166221" sldId="273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10-03T20:04:15.583" v="1652" actId="313"/>
          <ac:spMkLst>
            <pc:docMk/>
            <pc:sldMk cId="2103166221" sldId="273"/>
            <ac:spMk id="35" creationId="{EAD62A23-E711-4B27-55C7-462C219735BB}"/>
          </ac:spMkLst>
        </pc:spChg>
        <pc:picChg chg="add mod">
          <ac:chgData name="Reynolds, Samuel" userId="05ee5440-c8b4-4ef6-a4c7-cceee71a9fbf" providerId="ADAL" clId="{825F0447-5200-B042-ABB4-672347ECC3A1}" dt="2022-09-11T08:38:15.255" v="471" actId="1076"/>
          <ac:picMkLst>
            <pc:docMk/>
            <pc:sldMk cId="2103166221" sldId="273"/>
            <ac:picMk id="3" creationId="{E082B91A-CBCE-6213-9209-2B5A57A300F6}"/>
          </ac:picMkLst>
        </pc:picChg>
        <pc:picChg chg="add mod">
          <ac:chgData name="Reynolds, Samuel" userId="05ee5440-c8b4-4ef6-a4c7-cceee71a9fbf" providerId="ADAL" clId="{825F0447-5200-B042-ABB4-672347ECC3A1}" dt="2022-09-11T08:39:54.472" v="477" actId="1076"/>
          <ac:picMkLst>
            <pc:docMk/>
            <pc:sldMk cId="2103166221" sldId="273"/>
            <ac:picMk id="10" creationId="{DC9628D7-C624-DD27-E779-97498F9C0182}"/>
          </ac:picMkLst>
        </pc:picChg>
        <pc:picChg chg="del">
          <ac:chgData name="Reynolds, Samuel" userId="05ee5440-c8b4-4ef6-a4c7-cceee71a9fbf" providerId="ADAL" clId="{825F0447-5200-B042-ABB4-672347ECC3A1}" dt="2022-08-26T17:02:36.731" v="160" actId="478"/>
          <ac:picMkLst>
            <pc:docMk/>
            <pc:sldMk cId="2103166221" sldId="273"/>
            <ac:picMk id="14" creationId="{053978E1-5393-0840-668A-0F54CA425F24}"/>
          </ac:picMkLst>
        </pc:picChg>
        <pc:picChg chg="add del mod">
          <ac:chgData name="Reynolds, Samuel" userId="05ee5440-c8b4-4ef6-a4c7-cceee71a9fbf" providerId="ADAL" clId="{825F0447-5200-B042-ABB4-672347ECC3A1}" dt="2022-09-11T08:51:13.960" v="596" actId="21"/>
          <ac:picMkLst>
            <pc:docMk/>
            <pc:sldMk cId="2103166221" sldId="273"/>
            <ac:picMk id="15" creationId="{0E3EB5A6-91B5-BECE-E13D-AD26E52D88D0}"/>
          </ac:picMkLst>
        </pc:picChg>
        <pc:picChg chg="del">
          <ac:chgData name="Reynolds, Samuel" userId="05ee5440-c8b4-4ef6-a4c7-cceee71a9fbf" providerId="ADAL" clId="{825F0447-5200-B042-ABB4-672347ECC3A1}" dt="2022-08-26T17:02:38.287" v="161" actId="478"/>
          <ac:picMkLst>
            <pc:docMk/>
            <pc:sldMk cId="2103166221" sldId="273"/>
            <ac:picMk id="15" creationId="{692DC2DA-69F1-9A06-CB47-5B32F3067A4D}"/>
          </ac:picMkLst>
        </pc:picChg>
      </pc:sldChg>
      <pc:sldChg chg="addSp delSp modSp mod">
        <pc:chgData name="Reynolds, Samuel" userId="05ee5440-c8b4-4ef6-a4c7-cceee71a9fbf" providerId="ADAL" clId="{825F0447-5200-B042-ABB4-672347ECC3A1}" dt="2022-10-03T20:04:48.163" v="1664" actId="1076"/>
        <pc:sldMkLst>
          <pc:docMk/>
          <pc:sldMk cId="478205431" sldId="274"/>
        </pc:sldMkLst>
        <pc:spChg chg="mod">
          <ac:chgData name="Reynolds, Samuel" userId="05ee5440-c8b4-4ef6-a4c7-cceee71a9fbf" providerId="ADAL" clId="{825F0447-5200-B042-ABB4-672347ECC3A1}" dt="2022-10-03T20:04:42.666" v="1662" actId="113"/>
          <ac:spMkLst>
            <pc:docMk/>
            <pc:sldMk cId="478205431" sldId="274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10-03T20:04:48.163" v="1664" actId="1076"/>
          <ac:spMkLst>
            <pc:docMk/>
            <pc:sldMk cId="478205431" sldId="274"/>
            <ac:spMk id="35" creationId="{EAD62A23-E711-4B27-55C7-462C219735BB}"/>
          </ac:spMkLst>
        </pc:spChg>
        <pc:picChg chg="del">
          <ac:chgData name="Reynolds, Samuel" userId="05ee5440-c8b4-4ef6-a4c7-cceee71a9fbf" providerId="ADAL" clId="{825F0447-5200-B042-ABB4-672347ECC3A1}" dt="2022-08-26T17:02:57.748" v="170" actId="478"/>
          <ac:picMkLst>
            <pc:docMk/>
            <pc:sldMk cId="478205431" sldId="274"/>
            <ac:picMk id="3" creationId="{04341A12-F6C4-EE41-C6CE-D8CF2492DAA6}"/>
          </ac:picMkLst>
        </pc:picChg>
        <pc:picChg chg="add mod">
          <ac:chgData name="Reynolds, Samuel" userId="05ee5440-c8b4-4ef6-a4c7-cceee71a9fbf" providerId="ADAL" clId="{825F0447-5200-B042-ABB4-672347ECC3A1}" dt="2022-09-11T08:42:17.771" v="496" actId="1076"/>
          <ac:picMkLst>
            <pc:docMk/>
            <pc:sldMk cId="478205431" sldId="274"/>
            <ac:picMk id="3" creationId="{E0045B3F-7165-7899-D445-0C639B41E54C}"/>
          </ac:picMkLst>
        </pc:picChg>
        <pc:picChg chg="add mod">
          <ac:chgData name="Reynolds, Samuel" userId="05ee5440-c8b4-4ef6-a4c7-cceee71a9fbf" providerId="ADAL" clId="{825F0447-5200-B042-ABB4-672347ECC3A1}" dt="2022-09-11T08:42:27.354" v="498" actId="1076"/>
          <ac:picMkLst>
            <pc:docMk/>
            <pc:sldMk cId="478205431" sldId="274"/>
            <ac:picMk id="10" creationId="{24AE506C-518B-9B8D-5C38-9323DDCD5406}"/>
          </ac:picMkLst>
        </pc:picChg>
        <pc:picChg chg="del">
          <ac:chgData name="Reynolds, Samuel" userId="05ee5440-c8b4-4ef6-a4c7-cceee71a9fbf" providerId="ADAL" clId="{825F0447-5200-B042-ABB4-672347ECC3A1}" dt="2022-08-26T17:02:58.648" v="171" actId="478"/>
          <ac:picMkLst>
            <pc:docMk/>
            <pc:sldMk cId="478205431" sldId="274"/>
            <ac:picMk id="10" creationId="{55981A56-858B-8395-56E3-D2F7C82FECA7}"/>
          </ac:picMkLst>
        </pc:picChg>
      </pc:sldChg>
      <pc:sldChg chg="addSp delSp modSp mod">
        <pc:chgData name="Reynolds, Samuel" userId="05ee5440-c8b4-4ef6-a4c7-cceee71a9fbf" providerId="ADAL" clId="{825F0447-5200-B042-ABB4-672347ECC3A1}" dt="2022-10-03T20:05:55.248" v="1679" actId="113"/>
        <pc:sldMkLst>
          <pc:docMk/>
          <pc:sldMk cId="2036388637" sldId="276"/>
        </pc:sldMkLst>
        <pc:spChg chg="mod">
          <ac:chgData name="Reynolds, Samuel" userId="05ee5440-c8b4-4ef6-a4c7-cceee71a9fbf" providerId="ADAL" clId="{825F0447-5200-B042-ABB4-672347ECC3A1}" dt="2022-10-03T20:05:55.248" v="1679" actId="113"/>
          <ac:spMkLst>
            <pc:docMk/>
            <pc:sldMk cId="2036388637" sldId="276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10-03T20:05:55.248" v="1679" actId="113"/>
          <ac:spMkLst>
            <pc:docMk/>
            <pc:sldMk cId="2036388637" sldId="276"/>
            <ac:spMk id="35" creationId="{EAD62A23-E711-4B27-55C7-462C219735BB}"/>
          </ac:spMkLst>
        </pc:spChg>
        <pc:picChg chg="del">
          <ac:chgData name="Reynolds, Samuel" userId="05ee5440-c8b4-4ef6-a4c7-cceee71a9fbf" providerId="ADAL" clId="{825F0447-5200-B042-ABB4-672347ECC3A1}" dt="2022-08-26T17:03:04.079" v="173" actId="478"/>
          <ac:picMkLst>
            <pc:docMk/>
            <pc:sldMk cId="2036388637" sldId="276"/>
            <ac:picMk id="3" creationId="{1C12C7CA-0913-3E44-F144-BC59352FCC00}"/>
          </ac:picMkLst>
        </pc:picChg>
        <pc:picChg chg="add mod">
          <ac:chgData name="Reynolds, Samuel" userId="05ee5440-c8b4-4ef6-a4c7-cceee71a9fbf" providerId="ADAL" clId="{825F0447-5200-B042-ABB4-672347ECC3A1}" dt="2022-09-11T08:42:59.402" v="504" actId="1076"/>
          <ac:picMkLst>
            <pc:docMk/>
            <pc:sldMk cId="2036388637" sldId="276"/>
            <ac:picMk id="3" creationId="{6D47D1B2-862B-CA1F-EB71-DEBC568F8E60}"/>
          </ac:picMkLst>
        </pc:picChg>
        <pc:picChg chg="add mod">
          <ac:chgData name="Reynolds, Samuel" userId="05ee5440-c8b4-4ef6-a4c7-cceee71a9fbf" providerId="ADAL" clId="{825F0447-5200-B042-ABB4-672347ECC3A1}" dt="2022-09-11T08:43:07.807" v="506" actId="1076"/>
          <ac:picMkLst>
            <pc:docMk/>
            <pc:sldMk cId="2036388637" sldId="276"/>
            <ac:picMk id="10" creationId="{AAD84C94-EC51-5C8A-EA87-D919185D9639}"/>
          </ac:picMkLst>
        </pc:picChg>
      </pc:sldChg>
      <pc:sldChg chg="addSp delSp modSp mod">
        <pc:chgData name="Reynolds, Samuel" userId="05ee5440-c8b4-4ef6-a4c7-cceee71a9fbf" providerId="ADAL" clId="{825F0447-5200-B042-ABB4-672347ECC3A1}" dt="2022-09-11T08:43:48.921" v="514" actId="1076"/>
        <pc:sldMkLst>
          <pc:docMk/>
          <pc:sldMk cId="673090743" sldId="277"/>
        </pc:sldMkLst>
        <pc:spChg chg="mod">
          <ac:chgData name="Reynolds, Samuel" userId="05ee5440-c8b4-4ef6-a4c7-cceee71a9fbf" providerId="ADAL" clId="{825F0447-5200-B042-ABB4-672347ECC3A1}" dt="2022-08-30T08:51:56.871" v="293" actId="1076"/>
          <ac:spMkLst>
            <pc:docMk/>
            <pc:sldMk cId="673090743" sldId="277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30T08:52:00.588" v="294" actId="1076"/>
          <ac:spMkLst>
            <pc:docMk/>
            <pc:sldMk cId="673090743" sldId="277"/>
            <ac:spMk id="35" creationId="{EAD62A23-E711-4B27-55C7-462C219735BB}"/>
          </ac:spMkLst>
        </pc:spChg>
        <pc:picChg chg="del">
          <ac:chgData name="Reynolds, Samuel" userId="05ee5440-c8b4-4ef6-a4c7-cceee71a9fbf" providerId="ADAL" clId="{825F0447-5200-B042-ABB4-672347ECC3A1}" dt="2022-08-26T17:03:10.509" v="174" actId="478"/>
          <ac:picMkLst>
            <pc:docMk/>
            <pc:sldMk cId="673090743" sldId="277"/>
            <ac:picMk id="3" creationId="{7B6B6D5D-03B7-2A5A-60AC-BECC37971783}"/>
          </ac:picMkLst>
        </pc:picChg>
        <pc:picChg chg="add mod">
          <ac:chgData name="Reynolds, Samuel" userId="05ee5440-c8b4-4ef6-a4c7-cceee71a9fbf" providerId="ADAL" clId="{825F0447-5200-B042-ABB4-672347ECC3A1}" dt="2022-09-11T08:43:40.905" v="512" actId="1076"/>
          <ac:picMkLst>
            <pc:docMk/>
            <pc:sldMk cId="673090743" sldId="277"/>
            <ac:picMk id="3" creationId="{A8A7160A-3478-B4F9-4426-EBD27C62CC7C}"/>
          </ac:picMkLst>
        </pc:picChg>
        <pc:picChg chg="add mod">
          <ac:chgData name="Reynolds, Samuel" userId="05ee5440-c8b4-4ef6-a4c7-cceee71a9fbf" providerId="ADAL" clId="{825F0447-5200-B042-ABB4-672347ECC3A1}" dt="2022-09-11T08:43:48.921" v="514" actId="1076"/>
          <ac:picMkLst>
            <pc:docMk/>
            <pc:sldMk cId="673090743" sldId="277"/>
            <ac:picMk id="10" creationId="{53392D60-C45A-CE1D-A4E8-9CC208D0B799}"/>
          </ac:picMkLst>
        </pc:picChg>
      </pc:sldChg>
      <pc:sldChg chg="addSp modSp mod">
        <pc:chgData name="Reynolds, Samuel" userId="05ee5440-c8b4-4ef6-a4c7-cceee71a9fbf" providerId="ADAL" clId="{825F0447-5200-B042-ABB4-672347ECC3A1}" dt="2022-10-03T20:06:07.863" v="1681" actId="1076"/>
        <pc:sldMkLst>
          <pc:docMk/>
          <pc:sldMk cId="1859381463" sldId="278"/>
        </pc:sldMkLst>
        <pc:spChg chg="mod">
          <ac:chgData name="Reynolds, Samuel" userId="05ee5440-c8b4-4ef6-a4c7-cceee71a9fbf" providerId="ADAL" clId="{825F0447-5200-B042-ABB4-672347ECC3A1}" dt="2022-10-03T20:06:07.863" v="1681" actId="1076"/>
          <ac:spMkLst>
            <pc:docMk/>
            <pc:sldMk cId="1859381463" sldId="278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10-03T20:06:05.797" v="1680" actId="1076"/>
          <ac:spMkLst>
            <pc:docMk/>
            <pc:sldMk cId="1859381463" sldId="278"/>
            <ac:spMk id="35" creationId="{EAD62A23-E711-4B27-55C7-462C219735BB}"/>
          </ac:spMkLst>
        </pc:spChg>
        <pc:picChg chg="add mod">
          <ac:chgData name="Reynolds, Samuel" userId="05ee5440-c8b4-4ef6-a4c7-cceee71a9fbf" providerId="ADAL" clId="{825F0447-5200-B042-ABB4-672347ECC3A1}" dt="2022-09-11T08:43:59.521" v="516" actId="1076"/>
          <ac:picMkLst>
            <pc:docMk/>
            <pc:sldMk cId="1859381463" sldId="278"/>
            <ac:picMk id="3" creationId="{8A9B4354-257E-ECCC-22F5-9EDA34F2D9E0}"/>
          </ac:picMkLst>
        </pc:picChg>
        <pc:picChg chg="add mod">
          <ac:chgData name="Reynolds, Samuel" userId="05ee5440-c8b4-4ef6-a4c7-cceee71a9fbf" providerId="ADAL" clId="{825F0447-5200-B042-ABB4-672347ECC3A1}" dt="2022-09-11T08:44:07.136" v="518" actId="1076"/>
          <ac:picMkLst>
            <pc:docMk/>
            <pc:sldMk cId="1859381463" sldId="278"/>
            <ac:picMk id="10" creationId="{FC11EE1B-62F1-D2A1-D074-19EDC3505ED3}"/>
          </ac:picMkLst>
        </pc:picChg>
      </pc:sldChg>
      <pc:sldChg chg="del">
        <pc:chgData name="Reynolds, Samuel" userId="05ee5440-c8b4-4ef6-a4c7-cceee71a9fbf" providerId="ADAL" clId="{825F0447-5200-B042-ABB4-672347ECC3A1}" dt="2022-08-26T17:11:31.043" v="199" actId="2696"/>
        <pc:sldMkLst>
          <pc:docMk/>
          <pc:sldMk cId="4163686676" sldId="279"/>
        </pc:sldMkLst>
      </pc:sldChg>
      <pc:sldChg chg="addSp modSp mod">
        <pc:chgData name="Reynolds, Samuel" userId="05ee5440-c8b4-4ef6-a4c7-cceee71a9fbf" providerId="ADAL" clId="{825F0447-5200-B042-ABB4-672347ECC3A1}" dt="2022-10-03T20:06:42.702" v="1697" actId="313"/>
        <pc:sldMkLst>
          <pc:docMk/>
          <pc:sldMk cId="3880797636" sldId="280"/>
        </pc:sldMkLst>
        <pc:spChg chg="mod">
          <ac:chgData name="Reynolds, Samuel" userId="05ee5440-c8b4-4ef6-a4c7-cceee71a9fbf" providerId="ADAL" clId="{825F0447-5200-B042-ABB4-672347ECC3A1}" dt="2022-08-26T17:06:15.050" v="186" actId="108"/>
          <ac:spMkLst>
            <pc:docMk/>
            <pc:sldMk cId="3880797636" sldId="280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10-03T20:06:42.702" v="1697" actId="313"/>
          <ac:spMkLst>
            <pc:docMk/>
            <pc:sldMk cId="3880797636" sldId="280"/>
            <ac:spMk id="35" creationId="{EAD62A23-E711-4B27-55C7-462C219735BB}"/>
          </ac:spMkLst>
        </pc:spChg>
        <pc:picChg chg="add mod">
          <ac:chgData name="Reynolds, Samuel" userId="05ee5440-c8b4-4ef6-a4c7-cceee71a9fbf" providerId="ADAL" clId="{825F0447-5200-B042-ABB4-672347ECC3A1}" dt="2022-09-11T08:44:18.386" v="520" actId="1076"/>
          <ac:picMkLst>
            <pc:docMk/>
            <pc:sldMk cId="3880797636" sldId="280"/>
            <ac:picMk id="3" creationId="{640051F9-879A-43A1-D735-4BF2D5123B8B}"/>
          </ac:picMkLst>
        </pc:picChg>
        <pc:picChg chg="add mod">
          <ac:chgData name="Reynolds, Samuel" userId="05ee5440-c8b4-4ef6-a4c7-cceee71a9fbf" providerId="ADAL" clId="{825F0447-5200-B042-ABB4-672347ECC3A1}" dt="2022-09-11T08:44:27.553" v="522" actId="1076"/>
          <ac:picMkLst>
            <pc:docMk/>
            <pc:sldMk cId="3880797636" sldId="280"/>
            <ac:picMk id="10" creationId="{BF7BF6E8-3430-2F97-2035-B9EA2706E79B}"/>
          </ac:picMkLst>
        </pc:picChg>
      </pc:sldChg>
      <pc:sldChg chg="del">
        <pc:chgData name="Reynolds, Samuel" userId="05ee5440-c8b4-4ef6-a4c7-cceee71a9fbf" providerId="ADAL" clId="{825F0447-5200-B042-ABB4-672347ECC3A1}" dt="2022-08-26T17:04:34.043" v="183" actId="2696"/>
        <pc:sldMkLst>
          <pc:docMk/>
          <pc:sldMk cId="4064641425" sldId="281"/>
        </pc:sldMkLst>
      </pc:sldChg>
      <pc:sldChg chg="del">
        <pc:chgData name="Reynolds, Samuel" userId="05ee5440-c8b4-4ef6-a4c7-cceee71a9fbf" providerId="ADAL" clId="{825F0447-5200-B042-ABB4-672347ECC3A1}" dt="2022-08-26T17:04:32.992" v="182" actId="2696"/>
        <pc:sldMkLst>
          <pc:docMk/>
          <pc:sldMk cId="925077164" sldId="282"/>
        </pc:sldMkLst>
      </pc:sldChg>
      <pc:sldChg chg="modSp del mod">
        <pc:chgData name="Reynolds, Samuel" userId="05ee5440-c8b4-4ef6-a4c7-cceee71a9fbf" providerId="ADAL" clId="{825F0447-5200-B042-ABB4-672347ECC3A1}" dt="2022-08-29T21:59:40.552" v="259" actId="2696"/>
        <pc:sldMkLst>
          <pc:docMk/>
          <pc:sldMk cId="3879392668" sldId="283"/>
        </pc:sldMkLst>
        <pc:spChg chg="mod">
          <ac:chgData name="Reynolds, Samuel" userId="05ee5440-c8b4-4ef6-a4c7-cceee71a9fbf" providerId="ADAL" clId="{825F0447-5200-B042-ABB4-672347ECC3A1}" dt="2022-08-29T21:59:23.095" v="258" actId="108"/>
          <ac:spMkLst>
            <pc:docMk/>
            <pc:sldMk cId="3879392668" sldId="283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08-26T17:16:12.299" v="213"/>
          <ac:spMkLst>
            <pc:docMk/>
            <pc:sldMk cId="3879392668" sldId="283"/>
            <ac:spMk id="35" creationId="{EAD62A23-E711-4B27-55C7-462C219735BB}"/>
          </ac:spMkLst>
        </pc:spChg>
      </pc:sldChg>
      <pc:sldChg chg="addSp modSp mod">
        <pc:chgData name="Reynolds, Samuel" userId="05ee5440-c8b4-4ef6-a4c7-cceee71a9fbf" providerId="ADAL" clId="{825F0447-5200-B042-ABB4-672347ECC3A1}" dt="2022-10-03T20:07:24.907" v="1709" actId="20577"/>
        <pc:sldMkLst>
          <pc:docMk/>
          <pc:sldMk cId="1913659627" sldId="284"/>
        </pc:sldMkLst>
        <pc:spChg chg="mod">
          <ac:chgData name="Reynolds, Samuel" userId="05ee5440-c8b4-4ef6-a4c7-cceee71a9fbf" providerId="ADAL" clId="{825F0447-5200-B042-ABB4-672347ECC3A1}" dt="2022-10-03T20:07:24.907" v="1709" actId="20577"/>
          <ac:spMkLst>
            <pc:docMk/>
            <pc:sldMk cId="1913659627" sldId="284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10-03T20:07:22.624" v="1708" actId="20577"/>
          <ac:spMkLst>
            <pc:docMk/>
            <pc:sldMk cId="1913659627" sldId="284"/>
            <ac:spMk id="35" creationId="{EAD62A23-E711-4B27-55C7-462C219735BB}"/>
          </ac:spMkLst>
        </pc:spChg>
        <pc:picChg chg="add mod">
          <ac:chgData name="Reynolds, Samuel" userId="05ee5440-c8b4-4ef6-a4c7-cceee71a9fbf" providerId="ADAL" clId="{825F0447-5200-B042-ABB4-672347ECC3A1}" dt="2022-09-11T08:45:25.619" v="532" actId="1076"/>
          <ac:picMkLst>
            <pc:docMk/>
            <pc:sldMk cId="1913659627" sldId="284"/>
            <ac:picMk id="3" creationId="{6C0E8CD4-89C2-956F-0FE0-E5895E566AFF}"/>
          </ac:picMkLst>
        </pc:picChg>
        <pc:picChg chg="add mod">
          <ac:chgData name="Reynolds, Samuel" userId="05ee5440-c8b4-4ef6-a4c7-cceee71a9fbf" providerId="ADAL" clId="{825F0447-5200-B042-ABB4-672347ECC3A1}" dt="2022-09-11T08:45:36.707" v="535" actId="1038"/>
          <ac:picMkLst>
            <pc:docMk/>
            <pc:sldMk cId="1913659627" sldId="284"/>
            <ac:picMk id="10" creationId="{87C2F300-5286-A801-89A2-6AF6ACFD6A68}"/>
          </ac:picMkLst>
        </pc:picChg>
      </pc:sldChg>
      <pc:sldChg chg="addSp delSp modSp mod">
        <pc:chgData name="Reynolds, Samuel" userId="05ee5440-c8b4-4ef6-a4c7-cceee71a9fbf" providerId="ADAL" clId="{825F0447-5200-B042-ABB4-672347ECC3A1}" dt="2022-10-03T20:05:01.943" v="1667" actId="1076"/>
        <pc:sldMkLst>
          <pc:docMk/>
          <pc:sldMk cId="3207547868" sldId="285"/>
        </pc:sldMkLst>
        <pc:spChg chg="mod">
          <ac:chgData name="Reynolds, Samuel" userId="05ee5440-c8b4-4ef6-a4c7-cceee71a9fbf" providerId="ADAL" clId="{825F0447-5200-B042-ABB4-672347ECC3A1}" dt="2022-10-03T20:05:01.943" v="1667" actId="1076"/>
          <ac:spMkLst>
            <pc:docMk/>
            <pc:sldMk cId="3207547868" sldId="285"/>
            <ac:spMk id="6" creationId="{C7A69475-4DC7-33AA-1FA7-734858620DAA}"/>
          </ac:spMkLst>
        </pc:spChg>
        <pc:spChg chg="mod">
          <ac:chgData name="Reynolds, Samuel" userId="05ee5440-c8b4-4ef6-a4c7-cceee71a9fbf" providerId="ADAL" clId="{825F0447-5200-B042-ABB4-672347ECC3A1}" dt="2022-10-03T20:04:53.768" v="1665" actId="1076"/>
          <ac:spMkLst>
            <pc:docMk/>
            <pc:sldMk cId="3207547868" sldId="285"/>
            <ac:spMk id="35" creationId="{EAD62A23-E711-4B27-55C7-462C219735BB}"/>
          </ac:spMkLst>
        </pc:spChg>
        <pc:picChg chg="del">
          <ac:chgData name="Reynolds, Samuel" userId="05ee5440-c8b4-4ef6-a4c7-cceee71a9fbf" providerId="ADAL" clId="{825F0447-5200-B042-ABB4-672347ECC3A1}" dt="2022-08-26T17:02:53.769" v="168" actId="478"/>
          <ac:picMkLst>
            <pc:docMk/>
            <pc:sldMk cId="3207547868" sldId="285"/>
            <ac:picMk id="3" creationId="{2679D221-B798-FB7E-91BC-AD8B6D3BBE27}"/>
          </ac:picMkLst>
        </pc:picChg>
        <pc:picChg chg="add mod">
          <ac:chgData name="Reynolds, Samuel" userId="05ee5440-c8b4-4ef6-a4c7-cceee71a9fbf" providerId="ADAL" clId="{825F0447-5200-B042-ABB4-672347ECC3A1}" dt="2022-09-11T08:41:51.034" v="492" actId="1076"/>
          <ac:picMkLst>
            <pc:docMk/>
            <pc:sldMk cId="3207547868" sldId="285"/>
            <ac:picMk id="3" creationId="{96513B20-59DC-2E30-5426-CEBC558D17F5}"/>
          </ac:picMkLst>
        </pc:picChg>
        <pc:picChg chg="add mod">
          <ac:chgData name="Reynolds, Samuel" userId="05ee5440-c8b4-4ef6-a4c7-cceee71a9fbf" providerId="ADAL" clId="{825F0447-5200-B042-ABB4-672347ECC3A1}" dt="2022-09-11T08:42:02.938" v="494" actId="1076"/>
          <ac:picMkLst>
            <pc:docMk/>
            <pc:sldMk cId="3207547868" sldId="285"/>
            <ac:picMk id="10" creationId="{10E208E4-7F86-B5BD-090B-E7C340EE1C4B}"/>
          </ac:picMkLst>
        </pc:picChg>
        <pc:picChg chg="del">
          <ac:chgData name="Reynolds, Samuel" userId="05ee5440-c8b4-4ef6-a4c7-cceee71a9fbf" providerId="ADAL" clId="{825F0447-5200-B042-ABB4-672347ECC3A1}" dt="2022-08-26T17:02:54.648" v="169" actId="478"/>
          <ac:picMkLst>
            <pc:docMk/>
            <pc:sldMk cId="3207547868" sldId="285"/>
            <ac:picMk id="14" creationId="{A5110E82-9725-171D-F735-5089F6B96C4B}"/>
          </ac:picMkLst>
        </pc:picChg>
      </pc:sldChg>
      <pc:sldChg chg="addSp delSp modSp add mod">
        <pc:chgData name="Reynolds, Samuel" userId="05ee5440-c8b4-4ef6-a4c7-cceee71a9fbf" providerId="ADAL" clId="{825F0447-5200-B042-ABB4-672347ECC3A1}" dt="2022-09-11T09:04:18.341" v="1648" actId="1035"/>
        <pc:sldMkLst>
          <pc:docMk/>
          <pc:sldMk cId="3397102584" sldId="286"/>
        </pc:sldMkLst>
        <pc:spChg chg="mod">
          <ac:chgData name="Reynolds, Samuel" userId="05ee5440-c8b4-4ef6-a4c7-cceee71a9fbf" providerId="ADAL" clId="{825F0447-5200-B042-ABB4-672347ECC3A1}" dt="2022-09-11T08:46:43.438" v="576" actId="1076"/>
          <ac:spMkLst>
            <pc:docMk/>
            <pc:sldMk cId="3397102584" sldId="286"/>
            <ac:spMk id="4" creationId="{0213849D-A24D-478D-8980-B00F5E055C51}"/>
          </ac:spMkLst>
        </pc:spChg>
        <pc:spChg chg="del">
          <ac:chgData name="Reynolds, Samuel" userId="05ee5440-c8b4-4ef6-a4c7-cceee71a9fbf" providerId="ADAL" clId="{825F0447-5200-B042-ABB4-672347ECC3A1}" dt="2022-09-11T08:46:45.471" v="577" actId="478"/>
          <ac:spMkLst>
            <pc:docMk/>
            <pc:sldMk cId="3397102584" sldId="286"/>
            <ac:spMk id="5" creationId="{BE269CBA-D85A-42DB-EEB1-30BECEEA016E}"/>
          </ac:spMkLst>
        </pc:spChg>
        <pc:spChg chg="del">
          <ac:chgData name="Reynolds, Samuel" userId="05ee5440-c8b4-4ef6-a4c7-cceee71a9fbf" providerId="ADAL" clId="{825F0447-5200-B042-ABB4-672347ECC3A1}" dt="2022-09-11T08:46:45.471" v="577" actId="478"/>
          <ac:spMkLst>
            <pc:docMk/>
            <pc:sldMk cId="3397102584" sldId="286"/>
            <ac:spMk id="7" creationId="{0AA7A23F-22E6-EFC5-1E21-E4AE8F0BEA60}"/>
          </ac:spMkLst>
        </pc:spChg>
        <pc:spChg chg="del">
          <ac:chgData name="Reynolds, Samuel" userId="05ee5440-c8b4-4ef6-a4c7-cceee71a9fbf" providerId="ADAL" clId="{825F0447-5200-B042-ABB4-672347ECC3A1}" dt="2022-09-11T08:46:45.471" v="577" actId="478"/>
          <ac:spMkLst>
            <pc:docMk/>
            <pc:sldMk cId="3397102584" sldId="286"/>
            <ac:spMk id="10" creationId="{D22CC411-CD1F-66D9-2B8B-BD11EC187737}"/>
          </ac:spMkLst>
        </pc:spChg>
        <pc:spChg chg="del">
          <ac:chgData name="Reynolds, Samuel" userId="05ee5440-c8b4-4ef6-a4c7-cceee71a9fbf" providerId="ADAL" clId="{825F0447-5200-B042-ABB4-672347ECC3A1}" dt="2022-09-11T08:46:30.096" v="545" actId="478"/>
          <ac:spMkLst>
            <pc:docMk/>
            <pc:sldMk cId="3397102584" sldId="286"/>
            <ac:spMk id="11" creationId="{E44742CF-8794-D936-A6F6-46ED07CE774F}"/>
          </ac:spMkLst>
        </pc:spChg>
        <pc:spChg chg="add del mod">
          <ac:chgData name="Reynolds, Samuel" userId="05ee5440-c8b4-4ef6-a4c7-cceee71a9fbf" providerId="ADAL" clId="{825F0447-5200-B042-ABB4-672347ECC3A1}" dt="2022-09-11T09:03:00.625" v="1475" actId="478"/>
          <ac:spMkLst>
            <pc:docMk/>
            <pc:sldMk cId="3397102584" sldId="286"/>
            <ac:spMk id="14" creationId="{96915BF5-9636-6AED-FCC9-CA13DB14D310}"/>
          </ac:spMkLst>
        </pc:spChg>
        <pc:spChg chg="add mod">
          <ac:chgData name="Reynolds, Samuel" userId="05ee5440-c8b4-4ef6-a4c7-cceee71a9fbf" providerId="ADAL" clId="{825F0447-5200-B042-ABB4-672347ECC3A1}" dt="2022-09-11T09:04:18.341" v="1648" actId="1035"/>
          <ac:spMkLst>
            <pc:docMk/>
            <pc:sldMk cId="3397102584" sldId="286"/>
            <ac:spMk id="17" creationId="{67182B28-DC3A-CD58-8459-9E32329332D2}"/>
          </ac:spMkLst>
        </pc:spChg>
        <pc:spChg chg="add mod">
          <ac:chgData name="Reynolds, Samuel" userId="05ee5440-c8b4-4ef6-a4c7-cceee71a9fbf" providerId="ADAL" clId="{825F0447-5200-B042-ABB4-672347ECC3A1}" dt="2022-09-11T09:04:18.341" v="1648" actId="1035"/>
          <ac:spMkLst>
            <pc:docMk/>
            <pc:sldMk cId="3397102584" sldId="286"/>
            <ac:spMk id="19" creationId="{C5864A83-56A3-B7E1-457F-C81A23E68D75}"/>
          </ac:spMkLst>
        </pc:spChg>
        <pc:spChg chg="add mod">
          <ac:chgData name="Reynolds, Samuel" userId="05ee5440-c8b4-4ef6-a4c7-cceee71a9fbf" providerId="ADAL" clId="{825F0447-5200-B042-ABB4-672347ECC3A1}" dt="2022-09-11T09:04:18.341" v="1648" actId="1035"/>
          <ac:spMkLst>
            <pc:docMk/>
            <pc:sldMk cId="3397102584" sldId="286"/>
            <ac:spMk id="21" creationId="{41DA88A8-E76B-F937-C3D8-1BA37D90BB09}"/>
          </ac:spMkLst>
        </pc:spChg>
        <pc:spChg chg="add mod">
          <ac:chgData name="Reynolds, Samuel" userId="05ee5440-c8b4-4ef6-a4c7-cceee71a9fbf" providerId="ADAL" clId="{825F0447-5200-B042-ABB4-672347ECC3A1}" dt="2022-09-11T09:04:18.341" v="1648" actId="1035"/>
          <ac:spMkLst>
            <pc:docMk/>
            <pc:sldMk cId="3397102584" sldId="286"/>
            <ac:spMk id="23" creationId="{93051DA2-37B4-8349-7BE5-7B6850774DC9}"/>
          </ac:spMkLst>
        </pc:spChg>
        <pc:spChg chg="add mod">
          <ac:chgData name="Reynolds, Samuel" userId="05ee5440-c8b4-4ef6-a4c7-cceee71a9fbf" providerId="ADAL" clId="{825F0447-5200-B042-ABB4-672347ECC3A1}" dt="2022-09-11T09:04:18.341" v="1648" actId="1035"/>
          <ac:spMkLst>
            <pc:docMk/>
            <pc:sldMk cId="3397102584" sldId="286"/>
            <ac:spMk id="26" creationId="{52FFF767-52D9-53A6-DAC8-AF4660EB503F}"/>
          </ac:spMkLst>
        </pc:spChg>
        <pc:spChg chg="add mod">
          <ac:chgData name="Reynolds, Samuel" userId="05ee5440-c8b4-4ef6-a4c7-cceee71a9fbf" providerId="ADAL" clId="{825F0447-5200-B042-ABB4-672347ECC3A1}" dt="2022-09-11T09:04:18.341" v="1648" actId="1035"/>
          <ac:spMkLst>
            <pc:docMk/>
            <pc:sldMk cId="3397102584" sldId="286"/>
            <ac:spMk id="30" creationId="{F0375981-AC9D-CC3D-3288-0006E69EB226}"/>
          </ac:spMkLst>
        </pc:spChg>
        <pc:spChg chg="add mod">
          <ac:chgData name="Reynolds, Samuel" userId="05ee5440-c8b4-4ef6-a4c7-cceee71a9fbf" providerId="ADAL" clId="{825F0447-5200-B042-ABB4-672347ECC3A1}" dt="2022-09-11T09:04:18.341" v="1648" actId="1035"/>
          <ac:spMkLst>
            <pc:docMk/>
            <pc:sldMk cId="3397102584" sldId="286"/>
            <ac:spMk id="33" creationId="{7C99A4FA-23B8-B018-6D5F-D886FA3A0AC8}"/>
          </ac:spMkLst>
        </pc:spChg>
        <pc:spChg chg="add mod">
          <ac:chgData name="Reynolds, Samuel" userId="05ee5440-c8b4-4ef6-a4c7-cceee71a9fbf" providerId="ADAL" clId="{825F0447-5200-B042-ABB4-672347ECC3A1}" dt="2022-09-11T09:04:10.216" v="1629" actId="122"/>
          <ac:spMkLst>
            <pc:docMk/>
            <pc:sldMk cId="3397102584" sldId="286"/>
            <ac:spMk id="37" creationId="{49C69F30-025F-6172-608A-0752F47729D5}"/>
          </ac:spMkLst>
        </pc:spChg>
        <pc:picChg chg="add del">
          <ac:chgData name="Reynolds, Samuel" userId="05ee5440-c8b4-4ef6-a4c7-cceee71a9fbf" providerId="ADAL" clId="{825F0447-5200-B042-ABB4-672347ECC3A1}" dt="2022-09-11T08:50:00.499" v="579" actId="478"/>
          <ac:picMkLst>
            <pc:docMk/>
            <pc:sldMk cId="3397102584" sldId="286"/>
            <ac:picMk id="2" creationId="{C1B61082-EAE0-B7F0-6B46-F68555E2D2FA}"/>
          </ac:picMkLst>
        </pc:picChg>
        <pc:picChg chg="add mod modCrop">
          <ac:chgData name="Reynolds, Samuel" userId="05ee5440-c8b4-4ef6-a4c7-cceee71a9fbf" providerId="ADAL" clId="{825F0447-5200-B042-ABB4-672347ECC3A1}" dt="2022-09-11T09:04:18.341" v="1648" actId="1035"/>
          <ac:picMkLst>
            <pc:docMk/>
            <pc:sldMk cId="3397102584" sldId="286"/>
            <ac:picMk id="3" creationId="{949B7475-FE7D-7927-66DD-49E4A36B6E62}"/>
          </ac:picMkLst>
        </pc:picChg>
        <pc:picChg chg="add mod">
          <ac:chgData name="Reynolds, Samuel" userId="05ee5440-c8b4-4ef6-a4c7-cceee71a9fbf" providerId="ADAL" clId="{825F0447-5200-B042-ABB4-672347ECC3A1}" dt="2022-09-11T09:04:18.341" v="1648" actId="1035"/>
          <ac:picMkLst>
            <pc:docMk/>
            <pc:sldMk cId="3397102584" sldId="286"/>
            <ac:picMk id="6" creationId="{D76E49E8-8AFB-B124-8EB8-B2BF9EB448D3}"/>
          </ac:picMkLst>
        </pc:picChg>
        <pc:picChg chg="del">
          <ac:chgData name="Reynolds, Samuel" userId="05ee5440-c8b4-4ef6-a4c7-cceee71a9fbf" providerId="ADAL" clId="{825F0447-5200-B042-ABB4-672347ECC3A1}" dt="2022-09-11T08:46:45.471" v="577" actId="478"/>
          <ac:picMkLst>
            <pc:docMk/>
            <pc:sldMk cId="3397102584" sldId="286"/>
            <ac:picMk id="8" creationId="{24F48EAF-147C-FF90-C663-95235BDC0C2A}"/>
          </ac:picMkLst>
        </pc:picChg>
        <pc:cxnChg chg="add del mod">
          <ac:chgData name="Reynolds, Samuel" userId="05ee5440-c8b4-4ef6-a4c7-cceee71a9fbf" providerId="ADAL" clId="{825F0447-5200-B042-ABB4-672347ECC3A1}" dt="2022-09-11T09:02:58.170" v="1474" actId="478"/>
          <ac:cxnSpMkLst>
            <pc:docMk/>
            <pc:sldMk cId="3397102584" sldId="286"/>
            <ac:cxnSpMk id="12" creationId="{4B2CDF72-BB2C-BDFB-B439-C47B345E7421}"/>
          </ac:cxnSpMkLst>
        </pc:cxnChg>
        <pc:cxnChg chg="add mod">
          <ac:chgData name="Reynolds, Samuel" userId="05ee5440-c8b4-4ef6-a4c7-cceee71a9fbf" providerId="ADAL" clId="{825F0447-5200-B042-ABB4-672347ECC3A1}" dt="2022-09-11T09:04:18.341" v="1648" actId="1035"/>
          <ac:cxnSpMkLst>
            <pc:docMk/>
            <pc:sldMk cId="3397102584" sldId="286"/>
            <ac:cxnSpMk id="15" creationId="{0AEAEEBE-3BFB-E123-6971-4D0902F81E01}"/>
          </ac:cxnSpMkLst>
        </pc:cxnChg>
        <pc:cxnChg chg="add mod">
          <ac:chgData name="Reynolds, Samuel" userId="05ee5440-c8b4-4ef6-a4c7-cceee71a9fbf" providerId="ADAL" clId="{825F0447-5200-B042-ABB4-672347ECC3A1}" dt="2022-09-11T09:04:18.341" v="1648" actId="1035"/>
          <ac:cxnSpMkLst>
            <pc:docMk/>
            <pc:sldMk cId="3397102584" sldId="286"/>
            <ac:cxnSpMk id="18" creationId="{02616127-3403-EE93-CF5A-CBD1590DFD49}"/>
          </ac:cxnSpMkLst>
        </pc:cxnChg>
        <pc:cxnChg chg="add mod">
          <ac:chgData name="Reynolds, Samuel" userId="05ee5440-c8b4-4ef6-a4c7-cceee71a9fbf" providerId="ADAL" clId="{825F0447-5200-B042-ABB4-672347ECC3A1}" dt="2022-09-11T09:04:18.341" v="1648" actId="1035"/>
          <ac:cxnSpMkLst>
            <pc:docMk/>
            <pc:sldMk cId="3397102584" sldId="286"/>
            <ac:cxnSpMk id="20" creationId="{D7E64020-EDE8-A9F1-593B-FA539EC3DC0E}"/>
          </ac:cxnSpMkLst>
        </pc:cxnChg>
        <pc:cxnChg chg="add mod">
          <ac:chgData name="Reynolds, Samuel" userId="05ee5440-c8b4-4ef6-a4c7-cceee71a9fbf" providerId="ADAL" clId="{825F0447-5200-B042-ABB4-672347ECC3A1}" dt="2022-09-11T09:04:18.341" v="1648" actId="1035"/>
          <ac:cxnSpMkLst>
            <pc:docMk/>
            <pc:sldMk cId="3397102584" sldId="286"/>
            <ac:cxnSpMk id="22" creationId="{97B1109B-D3C1-FFEE-C8DC-5ACB6B0E8D74}"/>
          </ac:cxnSpMkLst>
        </pc:cxnChg>
        <pc:cxnChg chg="add mod">
          <ac:chgData name="Reynolds, Samuel" userId="05ee5440-c8b4-4ef6-a4c7-cceee71a9fbf" providerId="ADAL" clId="{825F0447-5200-B042-ABB4-672347ECC3A1}" dt="2022-09-11T09:04:18.341" v="1648" actId="1035"/>
          <ac:cxnSpMkLst>
            <pc:docMk/>
            <pc:sldMk cId="3397102584" sldId="286"/>
            <ac:cxnSpMk id="27" creationId="{22EF8768-B533-D8B7-09B6-DA54B015696C}"/>
          </ac:cxnSpMkLst>
        </pc:cxnChg>
        <pc:cxnChg chg="add mod">
          <ac:chgData name="Reynolds, Samuel" userId="05ee5440-c8b4-4ef6-a4c7-cceee71a9fbf" providerId="ADAL" clId="{825F0447-5200-B042-ABB4-672347ECC3A1}" dt="2022-09-11T09:04:18.341" v="1648" actId="1035"/>
          <ac:cxnSpMkLst>
            <pc:docMk/>
            <pc:sldMk cId="3397102584" sldId="286"/>
            <ac:cxnSpMk id="29" creationId="{F24C638A-1BBA-A266-1D74-62670E06BB93}"/>
          </ac:cxnSpMkLst>
        </pc:cxnChg>
        <pc:cxnChg chg="add mod">
          <ac:chgData name="Reynolds, Samuel" userId="05ee5440-c8b4-4ef6-a4c7-cceee71a9fbf" providerId="ADAL" clId="{825F0447-5200-B042-ABB4-672347ECC3A1}" dt="2022-09-11T09:04:18.341" v="1648" actId="1035"/>
          <ac:cxnSpMkLst>
            <pc:docMk/>
            <pc:sldMk cId="3397102584" sldId="286"/>
            <ac:cxnSpMk id="31" creationId="{44E097D9-ABA3-2665-45EA-1AB5CCC9B3E3}"/>
          </ac:cxnSpMkLst>
        </pc:cxnChg>
      </pc:sldChg>
    </pc:docChg>
  </pc:docChgLst>
  <pc:docChgLst>
    <pc:chgData name="Reynolds, Samuel" userId="05ee5440-c8b4-4ef6-a4c7-cceee71a9fbf" providerId="ADAL" clId="{92AFCC76-1B0A-B042-90C0-3CA3E28F2D82}"/>
    <pc:docChg chg="custSel modSld">
      <pc:chgData name="Reynolds, Samuel" userId="05ee5440-c8b4-4ef6-a4c7-cceee71a9fbf" providerId="ADAL" clId="{92AFCC76-1B0A-B042-90C0-3CA3E28F2D82}" dt="2022-06-21T20:22:32.571" v="115" actId="1076"/>
      <pc:docMkLst>
        <pc:docMk/>
      </pc:docMkLst>
      <pc:sldChg chg="modSp mod">
        <pc:chgData name="Reynolds, Samuel" userId="05ee5440-c8b4-4ef6-a4c7-cceee71a9fbf" providerId="ADAL" clId="{92AFCC76-1B0A-B042-90C0-3CA3E28F2D82}" dt="2022-06-12T21:01:39.537" v="14" actId="1076"/>
        <pc:sldMkLst>
          <pc:docMk/>
          <pc:sldMk cId="3004154231" sldId="258"/>
        </pc:sldMkLst>
        <pc:spChg chg="mod">
          <ac:chgData name="Reynolds, Samuel" userId="05ee5440-c8b4-4ef6-a4c7-cceee71a9fbf" providerId="ADAL" clId="{92AFCC76-1B0A-B042-90C0-3CA3E28F2D82}" dt="2022-06-12T21:01:39.537" v="14" actId="1076"/>
          <ac:spMkLst>
            <pc:docMk/>
            <pc:sldMk cId="3004154231" sldId="258"/>
            <ac:spMk id="11" creationId="{8292B36B-0FC2-3116-7C00-D5BCED83695A}"/>
          </ac:spMkLst>
        </pc:spChg>
      </pc:sldChg>
      <pc:sldChg chg="addSp modSp mod">
        <pc:chgData name="Reynolds, Samuel" userId="05ee5440-c8b4-4ef6-a4c7-cceee71a9fbf" providerId="ADAL" clId="{92AFCC76-1B0A-B042-90C0-3CA3E28F2D82}" dt="2022-06-21T20:21:08.755" v="99" actId="14100"/>
        <pc:sldMkLst>
          <pc:docMk/>
          <pc:sldMk cId="3863360824" sldId="260"/>
        </pc:sldMkLst>
        <pc:picChg chg="add mod">
          <ac:chgData name="Reynolds, Samuel" userId="05ee5440-c8b4-4ef6-a4c7-cceee71a9fbf" providerId="ADAL" clId="{92AFCC76-1B0A-B042-90C0-3CA3E28F2D82}" dt="2022-06-21T20:21:08.755" v="99" actId="14100"/>
          <ac:picMkLst>
            <pc:docMk/>
            <pc:sldMk cId="3863360824" sldId="260"/>
            <ac:picMk id="3" creationId="{4BBE0C8D-FB10-3216-5218-AAA3FB660F17}"/>
          </ac:picMkLst>
        </pc:picChg>
      </pc:sldChg>
      <pc:sldChg chg="modSp mod">
        <pc:chgData name="Reynolds, Samuel" userId="05ee5440-c8b4-4ef6-a4c7-cceee71a9fbf" providerId="ADAL" clId="{92AFCC76-1B0A-B042-90C0-3CA3E28F2D82}" dt="2022-06-12T21:01:53.504" v="26" actId="1076"/>
        <pc:sldMkLst>
          <pc:docMk/>
          <pc:sldMk cId="1230509684" sldId="261"/>
        </pc:sldMkLst>
        <pc:spChg chg="mod">
          <ac:chgData name="Reynolds, Samuel" userId="05ee5440-c8b4-4ef6-a4c7-cceee71a9fbf" providerId="ADAL" clId="{92AFCC76-1B0A-B042-90C0-3CA3E28F2D82}" dt="2022-06-12T21:01:53.504" v="26" actId="1076"/>
          <ac:spMkLst>
            <pc:docMk/>
            <pc:sldMk cId="1230509684" sldId="261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92AFCC76-1B0A-B042-90C0-3CA3E28F2D82}" dt="2022-06-12T21:02:02.888" v="34" actId="1076"/>
        <pc:sldMkLst>
          <pc:docMk/>
          <pc:sldMk cId="2310508639" sldId="263"/>
        </pc:sldMkLst>
        <pc:spChg chg="mod">
          <ac:chgData name="Reynolds, Samuel" userId="05ee5440-c8b4-4ef6-a4c7-cceee71a9fbf" providerId="ADAL" clId="{92AFCC76-1B0A-B042-90C0-3CA3E28F2D82}" dt="2022-06-12T21:02:02.888" v="34" actId="1076"/>
          <ac:spMkLst>
            <pc:docMk/>
            <pc:sldMk cId="2310508639" sldId="263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92AFCC76-1B0A-B042-90C0-3CA3E28F2D82}" dt="2022-06-12T21:02:11.542" v="40" actId="1076"/>
        <pc:sldMkLst>
          <pc:docMk/>
          <pc:sldMk cId="3933728727" sldId="264"/>
        </pc:sldMkLst>
        <pc:spChg chg="mod">
          <ac:chgData name="Reynolds, Samuel" userId="05ee5440-c8b4-4ef6-a4c7-cceee71a9fbf" providerId="ADAL" clId="{92AFCC76-1B0A-B042-90C0-3CA3E28F2D82}" dt="2022-06-12T21:02:11.542" v="40" actId="1076"/>
          <ac:spMkLst>
            <pc:docMk/>
            <pc:sldMk cId="3933728727" sldId="264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92AFCC76-1B0A-B042-90C0-3CA3E28F2D82}" dt="2022-06-12T21:02:20.205" v="48" actId="1076"/>
        <pc:sldMkLst>
          <pc:docMk/>
          <pc:sldMk cId="305934153" sldId="265"/>
        </pc:sldMkLst>
        <pc:spChg chg="mod">
          <ac:chgData name="Reynolds, Samuel" userId="05ee5440-c8b4-4ef6-a4c7-cceee71a9fbf" providerId="ADAL" clId="{92AFCC76-1B0A-B042-90C0-3CA3E28F2D82}" dt="2022-06-12T21:02:20.205" v="48" actId="1076"/>
          <ac:spMkLst>
            <pc:docMk/>
            <pc:sldMk cId="305934153" sldId="265"/>
            <ac:spMk id="11" creationId="{8292B36B-0FC2-3116-7C00-D5BCED83695A}"/>
          </ac:spMkLst>
        </pc:spChg>
      </pc:sldChg>
      <pc:sldChg chg="modSp mod">
        <pc:chgData name="Reynolds, Samuel" userId="05ee5440-c8b4-4ef6-a4c7-cceee71a9fbf" providerId="ADAL" clId="{92AFCC76-1B0A-B042-90C0-3CA3E28F2D82}" dt="2022-06-12T21:02:28.238" v="55" actId="1076"/>
        <pc:sldMkLst>
          <pc:docMk/>
          <pc:sldMk cId="527990564" sldId="266"/>
        </pc:sldMkLst>
        <pc:spChg chg="mod">
          <ac:chgData name="Reynolds, Samuel" userId="05ee5440-c8b4-4ef6-a4c7-cceee71a9fbf" providerId="ADAL" clId="{92AFCC76-1B0A-B042-90C0-3CA3E28F2D82}" dt="2022-06-12T21:02:28.238" v="55" actId="1076"/>
          <ac:spMkLst>
            <pc:docMk/>
            <pc:sldMk cId="527990564" sldId="266"/>
            <ac:spMk id="11" creationId="{8292B36B-0FC2-3116-7C00-D5BCED83695A}"/>
          </ac:spMkLst>
        </pc:spChg>
      </pc:sldChg>
      <pc:sldChg chg="addSp delSp modSp mod">
        <pc:chgData name="Reynolds, Samuel" userId="05ee5440-c8b4-4ef6-a4c7-cceee71a9fbf" providerId="ADAL" clId="{92AFCC76-1B0A-B042-90C0-3CA3E28F2D82}" dt="2022-06-21T20:21:42.570" v="106" actId="1076"/>
        <pc:sldMkLst>
          <pc:docMk/>
          <pc:sldMk cId="2103166221" sldId="273"/>
        </pc:sldMkLst>
        <pc:spChg chg="add del mod">
          <ac:chgData name="Reynolds, Samuel" userId="05ee5440-c8b4-4ef6-a4c7-cceee71a9fbf" providerId="ADAL" clId="{92AFCC76-1B0A-B042-90C0-3CA3E28F2D82}" dt="2022-06-21T20:12:21.935" v="57" actId="478"/>
          <ac:spMkLst>
            <pc:docMk/>
            <pc:sldMk cId="2103166221" sldId="273"/>
            <ac:spMk id="3" creationId="{EE80FD08-08C7-1696-866F-B6830802F1FB}"/>
          </ac:spMkLst>
        </pc:spChg>
        <pc:spChg chg="add del mod">
          <ac:chgData name="Reynolds, Samuel" userId="05ee5440-c8b4-4ef6-a4c7-cceee71a9fbf" providerId="ADAL" clId="{92AFCC76-1B0A-B042-90C0-3CA3E28F2D82}" dt="2022-06-21T20:12:28.852" v="59" actId="478"/>
          <ac:spMkLst>
            <pc:docMk/>
            <pc:sldMk cId="2103166221" sldId="273"/>
            <ac:spMk id="10" creationId="{826587E1-2C9B-D744-57A4-803CFF98ED16}"/>
          </ac:spMkLst>
        </pc:spChg>
        <pc:picChg chg="add mod">
          <ac:chgData name="Reynolds, Samuel" userId="05ee5440-c8b4-4ef6-a4c7-cceee71a9fbf" providerId="ADAL" clId="{92AFCC76-1B0A-B042-90C0-3CA3E28F2D82}" dt="2022-06-21T20:21:33.853" v="104" actId="1076"/>
          <ac:picMkLst>
            <pc:docMk/>
            <pc:sldMk cId="2103166221" sldId="273"/>
            <ac:picMk id="14" creationId="{053978E1-5393-0840-668A-0F54CA425F24}"/>
          </ac:picMkLst>
        </pc:picChg>
        <pc:picChg chg="add mod">
          <ac:chgData name="Reynolds, Samuel" userId="05ee5440-c8b4-4ef6-a4c7-cceee71a9fbf" providerId="ADAL" clId="{92AFCC76-1B0A-B042-90C0-3CA3E28F2D82}" dt="2022-06-21T20:21:42.570" v="106" actId="1076"/>
          <ac:picMkLst>
            <pc:docMk/>
            <pc:sldMk cId="2103166221" sldId="273"/>
            <ac:picMk id="15" creationId="{692DC2DA-69F1-9A06-CB47-5B32F3067A4D}"/>
          </ac:picMkLst>
        </pc:picChg>
      </pc:sldChg>
      <pc:sldChg chg="addSp modSp mod">
        <pc:chgData name="Reynolds, Samuel" userId="05ee5440-c8b4-4ef6-a4c7-cceee71a9fbf" providerId="ADAL" clId="{92AFCC76-1B0A-B042-90C0-3CA3E28F2D82}" dt="2022-06-21T20:22:02.204" v="110" actId="1076"/>
        <pc:sldMkLst>
          <pc:docMk/>
          <pc:sldMk cId="478205431" sldId="274"/>
        </pc:sldMkLst>
        <pc:picChg chg="add mod">
          <ac:chgData name="Reynolds, Samuel" userId="05ee5440-c8b4-4ef6-a4c7-cceee71a9fbf" providerId="ADAL" clId="{92AFCC76-1B0A-B042-90C0-3CA3E28F2D82}" dt="2022-06-21T20:21:53.121" v="108" actId="1076"/>
          <ac:picMkLst>
            <pc:docMk/>
            <pc:sldMk cId="478205431" sldId="274"/>
            <ac:picMk id="3" creationId="{04341A12-F6C4-EE41-C6CE-D8CF2492DAA6}"/>
          </ac:picMkLst>
        </pc:picChg>
        <pc:picChg chg="add mod">
          <ac:chgData name="Reynolds, Samuel" userId="05ee5440-c8b4-4ef6-a4c7-cceee71a9fbf" providerId="ADAL" clId="{92AFCC76-1B0A-B042-90C0-3CA3E28F2D82}" dt="2022-06-21T20:22:02.204" v="110" actId="1076"/>
          <ac:picMkLst>
            <pc:docMk/>
            <pc:sldMk cId="478205431" sldId="274"/>
            <ac:picMk id="10" creationId="{55981A56-858B-8395-56E3-D2F7C82FECA7}"/>
          </ac:picMkLst>
        </pc:picChg>
      </pc:sldChg>
      <pc:sldChg chg="addSp modSp mod">
        <pc:chgData name="Reynolds, Samuel" userId="05ee5440-c8b4-4ef6-a4c7-cceee71a9fbf" providerId="ADAL" clId="{92AFCC76-1B0A-B042-90C0-3CA3E28F2D82}" dt="2022-06-21T20:22:16.838" v="112" actId="1076"/>
        <pc:sldMkLst>
          <pc:docMk/>
          <pc:sldMk cId="2036388637" sldId="276"/>
        </pc:sldMkLst>
        <pc:picChg chg="add mod">
          <ac:chgData name="Reynolds, Samuel" userId="05ee5440-c8b4-4ef6-a4c7-cceee71a9fbf" providerId="ADAL" clId="{92AFCC76-1B0A-B042-90C0-3CA3E28F2D82}" dt="2022-06-21T20:22:16.838" v="112" actId="1076"/>
          <ac:picMkLst>
            <pc:docMk/>
            <pc:sldMk cId="2036388637" sldId="276"/>
            <ac:picMk id="3" creationId="{1C12C7CA-0913-3E44-F144-BC59352FCC00}"/>
          </ac:picMkLst>
        </pc:picChg>
      </pc:sldChg>
      <pc:sldChg chg="addSp modSp mod">
        <pc:chgData name="Reynolds, Samuel" userId="05ee5440-c8b4-4ef6-a4c7-cceee71a9fbf" providerId="ADAL" clId="{92AFCC76-1B0A-B042-90C0-3CA3E28F2D82}" dt="2022-06-21T20:22:32.571" v="115" actId="1076"/>
        <pc:sldMkLst>
          <pc:docMk/>
          <pc:sldMk cId="673090743" sldId="277"/>
        </pc:sldMkLst>
        <pc:picChg chg="add mod">
          <ac:chgData name="Reynolds, Samuel" userId="05ee5440-c8b4-4ef6-a4c7-cceee71a9fbf" providerId="ADAL" clId="{92AFCC76-1B0A-B042-90C0-3CA3E28F2D82}" dt="2022-06-21T20:22:32.571" v="115" actId="1076"/>
          <ac:picMkLst>
            <pc:docMk/>
            <pc:sldMk cId="673090743" sldId="277"/>
            <ac:picMk id="3" creationId="{7B6B6D5D-03B7-2A5A-60AC-BECC37971783}"/>
          </ac:picMkLst>
        </pc:picChg>
      </pc:sldChg>
      <pc:sldChg chg="addSp delSp modSp mod">
        <pc:chgData name="Reynolds, Samuel" userId="05ee5440-c8b4-4ef6-a4c7-cceee71a9fbf" providerId="ADAL" clId="{92AFCC76-1B0A-B042-90C0-3CA3E28F2D82}" dt="2022-06-21T20:21:24.638" v="102" actId="1076"/>
        <pc:sldMkLst>
          <pc:docMk/>
          <pc:sldMk cId="3207547868" sldId="285"/>
        </pc:sldMkLst>
        <pc:spChg chg="mod">
          <ac:chgData name="Reynolds, Samuel" userId="05ee5440-c8b4-4ef6-a4c7-cceee71a9fbf" providerId="ADAL" clId="{92AFCC76-1B0A-B042-90C0-3CA3E28F2D82}" dt="2022-06-21T20:18:06.201" v="79"/>
          <ac:spMkLst>
            <pc:docMk/>
            <pc:sldMk cId="3207547868" sldId="285"/>
            <ac:spMk id="6" creationId="{C7A69475-4DC7-33AA-1FA7-734858620DAA}"/>
          </ac:spMkLst>
        </pc:spChg>
        <pc:picChg chg="add mod">
          <ac:chgData name="Reynolds, Samuel" userId="05ee5440-c8b4-4ef6-a4c7-cceee71a9fbf" providerId="ADAL" clId="{92AFCC76-1B0A-B042-90C0-3CA3E28F2D82}" dt="2022-06-21T20:21:16.438" v="100" actId="14100"/>
          <ac:picMkLst>
            <pc:docMk/>
            <pc:sldMk cId="3207547868" sldId="285"/>
            <ac:picMk id="3" creationId="{2679D221-B798-FB7E-91BC-AD8B6D3BBE27}"/>
          </ac:picMkLst>
        </pc:picChg>
        <pc:picChg chg="del">
          <ac:chgData name="Reynolds, Samuel" userId="05ee5440-c8b4-4ef6-a4c7-cceee71a9fbf" providerId="ADAL" clId="{92AFCC76-1B0A-B042-90C0-3CA3E28F2D82}" dt="2022-06-21T20:17:33.600" v="75" actId="478"/>
          <ac:picMkLst>
            <pc:docMk/>
            <pc:sldMk cId="3207547868" sldId="285"/>
            <ac:picMk id="10" creationId="{828734C0-1B66-C829-5A5F-C4E67B939E02}"/>
          </ac:picMkLst>
        </pc:picChg>
        <pc:picChg chg="add mod">
          <ac:chgData name="Reynolds, Samuel" userId="05ee5440-c8b4-4ef6-a4c7-cceee71a9fbf" providerId="ADAL" clId="{92AFCC76-1B0A-B042-90C0-3CA3E28F2D82}" dt="2022-06-21T20:21:24.638" v="102" actId="1076"/>
          <ac:picMkLst>
            <pc:docMk/>
            <pc:sldMk cId="3207547868" sldId="285"/>
            <ac:picMk id="14" creationId="{A5110E82-9725-171D-F735-5089F6B96C4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AD7CB-0F57-4F11-934C-EE0D6C5BF6D5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8837E-94E3-4864-BC5C-17EBBBD47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40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481C-2170-4D43-AC60-00B8A698EB4C}" type="datetime1">
              <a:rPr lang="en-US" smtClean="0"/>
              <a:t>10/3/22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7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9DE5-7161-4533-88F1-2A81BC65E6AA}" type="datetime1">
              <a:rPr lang="en-US" smtClean="0"/>
              <a:t>10/3/22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CAAB-0E8B-48C1-ADC9-98FB4E469702}" type="datetime1">
              <a:rPr lang="en-US" smtClean="0"/>
              <a:t>10/3/22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7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BADB-BFA0-4BF6-851D-62BD604C094E}" type="datetime1">
              <a:rPr lang="en-US" smtClean="0"/>
              <a:t>10/3/22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4950" y="9662620"/>
            <a:ext cx="1543050" cy="214280"/>
          </a:xfrm>
        </p:spPr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A03A5-68A5-463C-AC44-B7AA9F1E006D}" type="datetime1">
              <a:rPr lang="en-US" smtClean="0"/>
              <a:t>10/3/22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9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CA548-56DD-4446-ACE4-E6E26301FBBF}" type="datetime1">
              <a:rPr lang="en-US" smtClean="0"/>
              <a:t>10/3/22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466C-6161-4AE1-AD8B-8A0F8405E001}" type="datetime1">
              <a:rPr lang="en-US" smtClean="0"/>
              <a:t>10/3/22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0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8A6D-5CE4-4AB3-BB28-574636AE4465}" type="datetime1">
              <a:rPr lang="en-US" smtClean="0"/>
              <a:t>10/3/22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55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6B26D-A278-4FDC-96EB-AE88EA8CD3BA}" type="datetime1">
              <a:rPr lang="en-US" smtClean="0"/>
              <a:t>10/3/22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0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1FCCD-374B-4C43-B2FA-BC64C7A07C3B}" type="datetime1">
              <a:rPr lang="en-US" smtClean="0"/>
              <a:t>10/3/22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4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9A1EB-5B8D-4E89-83DC-B634C7895C20}" type="datetime1">
              <a:rPr lang="en-US" smtClean="0"/>
              <a:t>10/3/22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0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ABBC4-321D-4A37-BE56-95F36FE09FBF}" type="datetime1">
              <a:rPr lang="en-US" smtClean="0"/>
              <a:t>10/3/22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F06E3-85A6-4045-BBFB-AFC8217B2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5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3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4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4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4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13849D-A24D-478D-8980-B00F5E055C51}"/>
              </a:ext>
            </a:extLst>
          </p:cNvPr>
          <p:cNvSpPr/>
          <p:nvPr/>
        </p:nvSpPr>
        <p:spPr>
          <a:xfrm>
            <a:off x="-28959" y="2138293"/>
            <a:ext cx="6858000" cy="1754326"/>
          </a:xfrm>
          <a:prstGeom prst="rect">
            <a:avLst/>
          </a:prstGeom>
          <a:solidFill>
            <a:srgbClr val="D5001C"/>
          </a:solidFill>
        </p:spPr>
        <p:txBody>
          <a:bodyPr wrap="square">
            <a:spAutoFit/>
          </a:bodyPr>
          <a:lstStyle/>
          <a:p>
            <a:pPr algn="ctr"/>
            <a:r>
              <a:rPr lang="en-GB" sz="5400" dirty="0">
                <a:solidFill>
                  <a:schemeClr val="bg1"/>
                </a:solidFill>
                <a:latin typeface="Consolas" panose="020B0609020204030204" pitchFamily="49" charset="0"/>
                <a:ea typeface="+mj-ea"/>
              </a:rPr>
              <a:t>Character</a:t>
            </a:r>
          </a:p>
          <a:p>
            <a:pPr algn="ctr"/>
            <a:r>
              <a:rPr lang="en-GB" sz="5400" dirty="0">
                <a:solidFill>
                  <a:schemeClr val="bg1"/>
                </a:solidFill>
                <a:latin typeface="Consolas" panose="020B0609020204030204" pitchFamily="49" charset="0"/>
                <a:ea typeface="+mj-ea"/>
              </a:rPr>
              <a:t>Notebook</a:t>
            </a:r>
            <a:endParaRPr lang="en-US" sz="5400" dirty="0">
              <a:solidFill>
                <a:schemeClr val="bg1"/>
              </a:solidFill>
              <a:latin typeface="Consolas" panose="020B0609020204030204" pitchFamily="49" charset="0"/>
              <a:ea typeface="+mj-e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269CBA-D85A-42DB-EEB1-30BECEEA016E}"/>
              </a:ext>
            </a:extLst>
          </p:cNvPr>
          <p:cNvSpPr/>
          <p:nvPr/>
        </p:nvSpPr>
        <p:spPr>
          <a:xfrm>
            <a:off x="146955" y="8349651"/>
            <a:ext cx="65640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Watch the</a:t>
            </a:r>
            <a:r>
              <a:rPr lang="en-GB" sz="20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dirty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GULP </a:t>
            </a:r>
            <a:r>
              <a:rPr lang="en-GB" sz="2000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FICTION </a:t>
            </a:r>
            <a:r>
              <a:rPr lang="en-GB" sz="20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explanation videos for each quote.  Then, as you watch, pause and take notes in this pack. 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A7A23F-22E6-EFC5-1E21-E4AE8F0BEA60}"/>
              </a:ext>
            </a:extLst>
          </p:cNvPr>
          <p:cNvSpPr/>
          <p:nvPr/>
        </p:nvSpPr>
        <p:spPr>
          <a:xfrm>
            <a:off x="293913" y="4167065"/>
            <a:ext cx="627017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D5001C"/>
                </a:solidFill>
                <a:latin typeface="Gobold" panose="02000500000000000000" pitchFamily="2" charset="0"/>
              </a:rPr>
              <a:t>‘Macbeth’</a:t>
            </a:r>
          </a:p>
          <a:p>
            <a:pPr algn="ctr"/>
            <a:r>
              <a:rPr lang="en-GB" b="1" dirty="0">
                <a:latin typeface="Gobold" panose="02000500000000000000" pitchFamily="2" charset="0"/>
              </a:rPr>
              <a:t>By</a:t>
            </a:r>
          </a:p>
          <a:p>
            <a:pPr algn="ctr"/>
            <a:r>
              <a:rPr lang="en-GB" sz="2800" b="1" dirty="0">
                <a:latin typeface="Gobold" panose="02000500000000000000" pitchFamily="2" charset="0"/>
              </a:rPr>
              <a:t>William Shakespeare</a:t>
            </a:r>
            <a:endParaRPr lang="en-US" sz="5400" dirty="0">
              <a:latin typeface="Gobold" panose="02000500000000000000" pitchFamily="2" charset="0"/>
            </a:endParaRPr>
          </a:p>
        </p:txBody>
      </p:sp>
      <p:pic>
        <p:nvPicPr>
          <p:cNvPr id="8" name="Graphic 7" descr="Magnifying glass with solid fill">
            <a:extLst>
              <a:ext uri="{FF2B5EF4-FFF2-40B4-BE49-F238E27FC236}">
                <a16:creationId xmlns:a16="http://schemas.microsoft.com/office/drawing/2014/main" id="{24F48EAF-147C-FF90-C663-95235BDC0C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12572" y="6047831"/>
            <a:ext cx="1632856" cy="163285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22CC411-CD1F-66D9-2B8B-BD11EC187737}"/>
              </a:ext>
            </a:extLst>
          </p:cNvPr>
          <p:cNvSpPr txBox="1"/>
          <p:nvPr/>
        </p:nvSpPr>
        <p:spPr>
          <a:xfrm>
            <a:off x="2714240" y="9609420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D5001C"/>
                </a:solidFill>
                <a:latin typeface="Gobold" panose="02000500000000000000" pitchFamily="2" charset="0"/>
              </a:rPr>
              <a:t>gulp</a:t>
            </a:r>
            <a:r>
              <a:rPr lang="en-US" sz="1400" dirty="0" err="1">
                <a:latin typeface="Gobold" panose="02000500000000000000" pitchFamily="2" charset="0"/>
              </a:rPr>
              <a:t>fiction.co.uk</a:t>
            </a:r>
            <a:endParaRPr lang="en-US" sz="1400" dirty="0">
              <a:latin typeface="Gobold" panose="02000500000000000000" pitchFamily="2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44742CF-8794-D936-A6F6-46ED07CE774F}"/>
              </a:ext>
            </a:extLst>
          </p:cNvPr>
          <p:cNvSpPr txBox="1">
            <a:spLocks/>
          </p:cNvSpPr>
          <p:nvPr/>
        </p:nvSpPr>
        <p:spPr>
          <a:xfrm>
            <a:off x="-28959" y="1"/>
            <a:ext cx="6857999" cy="188874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b="1" dirty="0">
                <a:solidFill>
                  <a:srgbClr val="CC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GULP</a:t>
            </a:r>
          </a:p>
          <a:p>
            <a:r>
              <a:rPr lang="en-GB" sz="6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FICTION</a:t>
            </a:r>
            <a:endParaRPr lang="en-US" b="1" dirty="0">
              <a:latin typeface="Gobold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896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2809279" y="6589226"/>
            <a:ext cx="265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“Yet do I fear thy nature;</a:t>
            </a:r>
            <a:b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</a:b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It is too full o’ the milk of human kindness.”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991982" y="1821257"/>
            <a:ext cx="265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"The raven himself is hoarse/That croaks the fatal entrance of Duncan/Under my battlements”"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9B188F-9C55-4458-9063-D0CF2D24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045B3F-7165-7899-D445-0C639B41E5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416" y="4198418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4AE506C-518B-9B8D-5C38-9323DDCD540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5948" y="8803619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205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2991983" y="2011977"/>
            <a:ext cx="2655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“Come you spirits, That tend on mortal thoughts, unsex me here.”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3156735" y="6173727"/>
            <a:ext cx="2655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“Look like </a:t>
            </a:r>
            <a:r>
              <a:rPr lang="en-GB" sz="1200" dirty="0" err="1">
                <a:solidFill>
                  <a:prstClr val="black"/>
                </a:solidFill>
                <a:latin typeface="Gobold" panose="02000500000000000000" pitchFamily="2" charset="0"/>
              </a:rPr>
              <a:t>th</a:t>
            </a: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’ innocent flower,/But be the serpent under ‘t.”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AFA7FA-BAA6-406C-A129-DB7388D14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BEE787-26FD-26EC-D181-534E3690D8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416" y="4177881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7A865EC-EAA4-8A20-3FA7-94DEB5A791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2955" y="8796522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344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156735" y="2017991"/>
            <a:ext cx="265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"Have plucked my nipple from his boneless gums/And dashed the brains out"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3156735" y="6173727"/>
            <a:ext cx="2655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"All the perfumes of Arabia will not sweeten this little hand.”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4AEB89-4839-41AD-96D6-E2384094B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47D1B2-862B-CA1F-EB71-DEBC568F8E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73936" y="4177881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D84C94-EC51-5C8A-EA87-D919185D963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416" y="8803396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388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D21630-906D-1258-1EFD-6B6742DA5242}"/>
              </a:ext>
            </a:extLst>
          </p:cNvPr>
          <p:cNvSpPr/>
          <p:nvPr/>
        </p:nvSpPr>
        <p:spPr>
          <a:xfrm>
            <a:off x="0" y="373999"/>
            <a:ext cx="6858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D5001C"/>
                </a:solidFill>
                <a:latin typeface="Gobold" panose="02000500000000000000" pitchFamily="2" charset="0"/>
              </a:rPr>
              <a:t>The Witches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446769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4070051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3066011" y="9581389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01C2A8-F8CC-427D-B4BC-8711B5036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279E92D-5B8D-FD63-7A9A-651C63036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0" y="18000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508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156735" y="2017991"/>
            <a:ext cx="26558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“Fair is foul, and foul is fair.”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3156734" y="6504066"/>
            <a:ext cx="2655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latin typeface="Gobold" panose="02000500000000000000" pitchFamily="2" charset="0"/>
              </a:rPr>
              <a:t>When shall we three meet again?</a:t>
            </a:r>
            <a:br>
              <a:rPr lang="en-GB" sz="1200" dirty="0">
                <a:latin typeface="Gobold" panose="02000500000000000000" pitchFamily="2" charset="0"/>
              </a:rPr>
            </a:br>
            <a:r>
              <a:rPr lang="en-GB" sz="1200" dirty="0">
                <a:latin typeface="Gobold" panose="02000500000000000000" pitchFamily="2" charset="0"/>
              </a:rPr>
              <a:t>In thunder, lightning, or in rain?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61CB71-CFE7-47E4-9180-C39C87E00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50C8FE-E2B2-9AF7-DC57-4FCC83EBA1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416" y="4192557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E6D651A-CD4B-28E1-6C55-B287A9FEE5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416" y="8833489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378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2716146" y="1663390"/>
            <a:ext cx="36489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'Aroint thee, witch' the rump-fed </a:t>
            </a:r>
            <a:r>
              <a:rPr lang="en-GB" sz="1200" dirty="0" err="1">
                <a:latin typeface="Gobold" panose="02000500000000000000" pitchFamily="2" charset="0"/>
              </a:rPr>
              <a:t>ronyon</a:t>
            </a:r>
            <a:r>
              <a:rPr lang="en-GB" sz="1200" dirty="0">
                <a:latin typeface="Gobold" panose="02000500000000000000" pitchFamily="2" charset="0"/>
              </a:rPr>
              <a:t> cries.</a:t>
            </a:r>
          </a:p>
          <a:p>
            <a:r>
              <a:rPr lang="en-GB" sz="1200" dirty="0">
                <a:latin typeface="Gobold" panose="02000500000000000000" pitchFamily="2" charset="0"/>
              </a:rPr>
              <a:t>Her husband's to Aleppo gone, master o' the Tiger.</a:t>
            </a:r>
          </a:p>
          <a:p>
            <a:r>
              <a:rPr lang="en-GB" sz="1200" dirty="0">
                <a:latin typeface="Gobold" panose="02000500000000000000" pitchFamily="2" charset="0"/>
              </a:rPr>
              <a:t>But in a sieve, I'll thither sail,</a:t>
            </a:r>
          </a:p>
          <a:p>
            <a:r>
              <a:rPr lang="en-GB" sz="1200" dirty="0">
                <a:latin typeface="Gobold" panose="02000500000000000000" pitchFamily="2" charset="0"/>
              </a:rPr>
              <a:t>And, like a rat without a tail,</a:t>
            </a:r>
          </a:p>
          <a:p>
            <a:r>
              <a:rPr lang="en-GB" sz="1200" dirty="0">
                <a:latin typeface="Gobold" panose="02000500000000000000" pitchFamily="2" charset="0"/>
              </a:rPr>
              <a:t>I'll do, I'll do, and I'll do.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991983" y="5908385"/>
            <a:ext cx="26558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"All hail, Macbeth! </a:t>
            </a:r>
          </a:p>
          <a:p>
            <a:pPr lvl="0" defTabSz="914400">
              <a:defRPr/>
            </a:pPr>
            <a:endParaRPr lang="en-GB" sz="1200" dirty="0">
              <a:solidFill>
                <a:prstClr val="black"/>
              </a:solidFill>
              <a:latin typeface="Gobold" panose="02000500000000000000" pitchFamily="2" charset="0"/>
            </a:endParaRPr>
          </a:p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Hail to thee, thane of Glamis! </a:t>
            </a:r>
          </a:p>
          <a:p>
            <a:pPr lvl="0" defTabSz="914400">
              <a:defRPr/>
            </a:pPr>
            <a:endParaRPr lang="en-GB" sz="1200" dirty="0">
              <a:solidFill>
                <a:prstClr val="black"/>
              </a:solidFill>
              <a:latin typeface="Gobold" panose="02000500000000000000" pitchFamily="2" charset="0"/>
            </a:endParaRPr>
          </a:p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All hail, Macbeth! Hail to thee, thane of Cawdor! </a:t>
            </a:r>
          </a:p>
          <a:p>
            <a:pPr lvl="0" defTabSz="914400">
              <a:defRPr/>
            </a:pPr>
            <a:endParaRPr lang="en-GB" sz="1200" dirty="0">
              <a:solidFill>
                <a:prstClr val="black"/>
              </a:solidFill>
              <a:latin typeface="Gobold" panose="02000500000000000000" pitchFamily="2" charset="0"/>
            </a:endParaRPr>
          </a:p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All hail, Macbeth, that shalt be king hereafter!"</a:t>
            </a:r>
            <a:endParaRPr lang="en-US" sz="1200" dirty="0">
              <a:solidFill>
                <a:prstClr val="black"/>
              </a:solidFill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9986C3-A7BA-4FB3-9370-F3926B14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A7160A-3478-B4F9-4426-EBD27C62CC7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5097" y="4206993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3392D60-C45A-CE1D-A4E8-9CC208D0B79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86475" y="8796522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090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2991982" y="1301169"/>
            <a:ext cx="26558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"Fillet of a fenny snake,</a:t>
            </a:r>
          </a:p>
          <a:p>
            <a:r>
              <a:rPr lang="en-GB" sz="1200" dirty="0">
                <a:latin typeface="Gobold" panose="02000500000000000000" pitchFamily="2" charset="0"/>
              </a:rPr>
              <a:t>In the cauldron boil and bake; </a:t>
            </a:r>
          </a:p>
          <a:p>
            <a:r>
              <a:rPr lang="en-GB" sz="1200" dirty="0">
                <a:latin typeface="Gobold" panose="02000500000000000000" pitchFamily="2" charset="0"/>
              </a:rPr>
              <a:t>Eye of newt and toe of frog,</a:t>
            </a:r>
          </a:p>
          <a:p>
            <a:r>
              <a:rPr lang="en-GB" sz="1200" dirty="0">
                <a:latin typeface="Gobold" panose="02000500000000000000" pitchFamily="2" charset="0"/>
              </a:rPr>
              <a:t>Wool of bat and tongue of dog,</a:t>
            </a:r>
          </a:p>
          <a:p>
            <a:r>
              <a:rPr lang="en-GB" sz="1200" dirty="0">
                <a:latin typeface="Gobold" panose="02000500000000000000" pitchFamily="2" charset="0"/>
              </a:rPr>
              <a:t>Adder's fork and blind-worm's sting, </a:t>
            </a:r>
          </a:p>
          <a:p>
            <a:r>
              <a:rPr lang="en-GB" sz="1200" dirty="0">
                <a:latin typeface="Gobold" panose="02000500000000000000" pitchFamily="2" charset="0"/>
              </a:rPr>
              <a:t>Lizard's leg and owlet's wing,</a:t>
            </a:r>
          </a:p>
          <a:p>
            <a:r>
              <a:rPr lang="en-GB" sz="1200" dirty="0">
                <a:latin typeface="Gobold" panose="02000500000000000000" pitchFamily="2" charset="0"/>
              </a:rPr>
              <a:t> For a charm of powerful trouble,</a:t>
            </a:r>
          </a:p>
          <a:p>
            <a:r>
              <a:rPr lang="en-GB" sz="1200" dirty="0">
                <a:latin typeface="Gobold" panose="02000500000000000000" pitchFamily="2" charset="0"/>
              </a:rPr>
              <a:t>Like a hell-broth boil and bubble."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3063346" y="6649657"/>
            <a:ext cx="2655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“By the pricking of my thumbs,</a:t>
            </a:r>
          </a:p>
          <a:p>
            <a:r>
              <a:rPr lang="en-GB" sz="1200" dirty="0">
                <a:latin typeface="Gobold" panose="02000500000000000000" pitchFamily="2" charset="0"/>
              </a:rPr>
              <a:t>Something wicked this way comes.”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E4FC33-3390-4C11-A527-F83859ABF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9B4354-257E-ECCC-22F5-9EDA34F2D9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86475" y="4220195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C11EE1B-62F1-D2A1-D074-19EDC3505ED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416" y="8823857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81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D21630-906D-1258-1EFD-6B6742DA5242}"/>
              </a:ext>
            </a:extLst>
          </p:cNvPr>
          <p:cNvSpPr/>
          <p:nvPr/>
        </p:nvSpPr>
        <p:spPr>
          <a:xfrm>
            <a:off x="293914" y="373999"/>
            <a:ext cx="62701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D5001C"/>
                </a:solidFill>
                <a:latin typeface="Gobold" panose="02000500000000000000" pitchFamily="2" charset="0"/>
              </a:rPr>
              <a:t>Banquo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358471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3981753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2660200" y="9621588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433038-2859-4CD9-B03F-5340B60E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FA9227-D807-44F3-B896-42B61FF61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0" y="18000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728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156735" y="2017991"/>
            <a:ext cx="265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 "Thou shalt get kings, though thou be none"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809279" y="6173727"/>
            <a:ext cx="3340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“And oftentimes, to win us to our harm,</a:t>
            </a:r>
            <a:br>
              <a:rPr lang="en-GB" sz="1200" dirty="0">
                <a:latin typeface="Gobold" panose="02000500000000000000" pitchFamily="2" charset="0"/>
              </a:rPr>
            </a:br>
            <a:r>
              <a:rPr lang="en-GB" sz="1200" dirty="0">
                <a:latin typeface="Gobold" panose="02000500000000000000" pitchFamily="2" charset="0"/>
              </a:rPr>
              <a:t>The instruments of darkness tell us truths”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299C6A-B621-433C-85FA-6724C582F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0051F9-879A-43A1-D735-4BF2D5123B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416" y="4195697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F7BF6E8-3430-2F97-2035-B9EA2706E79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416" y="8815229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97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2711750" y="1774208"/>
            <a:ext cx="35458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“Thou has it no king, Cawdor, Glamis, all.</a:t>
            </a:r>
            <a:br>
              <a:rPr lang="en-GB" sz="1200" dirty="0">
                <a:latin typeface="Gobold" panose="02000500000000000000" pitchFamily="2" charset="0"/>
              </a:rPr>
            </a:br>
            <a:r>
              <a:rPr lang="en-GB" sz="1200" dirty="0">
                <a:latin typeface="Gobold" panose="02000500000000000000" pitchFamily="2" charset="0"/>
              </a:rPr>
              <a:t>As the weird women promised, and I fear</a:t>
            </a:r>
            <a:br>
              <a:rPr lang="en-GB" sz="1200" dirty="0">
                <a:latin typeface="Gobold" panose="02000500000000000000" pitchFamily="2" charset="0"/>
              </a:rPr>
            </a:br>
            <a:r>
              <a:rPr lang="en-GB" sz="1200" dirty="0">
                <a:latin typeface="Gobold" panose="02000500000000000000" pitchFamily="2" charset="0"/>
              </a:rPr>
              <a:t>Thou </a:t>
            </a:r>
            <a:r>
              <a:rPr lang="en-GB" sz="1200" dirty="0" err="1">
                <a:latin typeface="Gobold" panose="02000500000000000000" pitchFamily="2" charset="0"/>
              </a:rPr>
              <a:t>played’st</a:t>
            </a:r>
            <a:r>
              <a:rPr lang="en-GB" sz="1200" dirty="0">
                <a:latin typeface="Gobold" panose="02000500000000000000" pitchFamily="2" charset="0"/>
              </a:rPr>
              <a:t> most foully for ‘t”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683615" y="6454408"/>
            <a:ext cx="3272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“O treachery! Fly, good Fleance, fly, fly, fly!</a:t>
            </a:r>
            <a:br>
              <a:rPr lang="en-GB" sz="1200" dirty="0">
                <a:latin typeface="Gobold" panose="02000500000000000000" pitchFamily="2" charset="0"/>
              </a:rPr>
            </a:br>
            <a:r>
              <a:rPr lang="en-GB" sz="1200" dirty="0">
                <a:latin typeface="Gobold" panose="02000500000000000000" pitchFamily="2" charset="0"/>
              </a:rPr>
              <a:t>Thou </a:t>
            </a:r>
            <a:r>
              <a:rPr lang="en-GB" sz="1200" dirty="0" err="1">
                <a:latin typeface="Gobold" panose="02000500000000000000" pitchFamily="2" charset="0"/>
              </a:rPr>
              <a:t>may’st</a:t>
            </a:r>
            <a:r>
              <a:rPr lang="en-GB" sz="1200" dirty="0">
                <a:latin typeface="Gobold" panose="02000500000000000000" pitchFamily="2" charset="0"/>
              </a:rPr>
              <a:t> revenge – O slave!”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1AEBA9-7677-49CA-8ED3-D7F26620A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19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3DF489-B2F7-496A-64D3-00C0C04657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416" y="4177881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EA048A5-15F2-07C3-A74B-717128B000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416" y="8796522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03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13849D-A24D-478D-8980-B00F5E055C51}"/>
              </a:ext>
            </a:extLst>
          </p:cNvPr>
          <p:cNvSpPr/>
          <p:nvPr/>
        </p:nvSpPr>
        <p:spPr>
          <a:xfrm>
            <a:off x="0" y="217520"/>
            <a:ext cx="6858000" cy="646331"/>
          </a:xfrm>
          <a:prstGeom prst="rect">
            <a:avLst/>
          </a:prstGeom>
          <a:solidFill>
            <a:srgbClr val="D5001C"/>
          </a:solidFill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Consolas" panose="020B0609020204030204" pitchFamily="49" charset="0"/>
                <a:ea typeface="+mj-ea"/>
              </a:rPr>
              <a:t>How to use the notebook</a:t>
            </a:r>
            <a:endParaRPr lang="en-US" sz="3600" dirty="0">
              <a:solidFill>
                <a:schemeClr val="bg1"/>
              </a:solidFill>
              <a:latin typeface="Consolas" panose="020B0609020204030204" pitchFamily="49" charset="0"/>
              <a:ea typeface="+mj-ea"/>
            </a:endParaRPr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949B7475-FE7D-7927-66DD-49E4A36B6E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045" r="-1"/>
          <a:stretch/>
        </p:blipFill>
        <p:spPr>
          <a:xfrm>
            <a:off x="242212" y="1222950"/>
            <a:ext cx="2453108" cy="353220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" name="Picture 5" descr="A picture containing chart&#10;&#10;Description automatically generated">
            <a:extLst>
              <a:ext uri="{FF2B5EF4-FFF2-40B4-BE49-F238E27FC236}">
                <a16:creationId xmlns:a16="http://schemas.microsoft.com/office/drawing/2014/main" id="{D76E49E8-8AFB-B124-8EB8-B2BF9EB44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212" y="5042578"/>
            <a:ext cx="2453108" cy="358637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AEAEEBE-3BFB-E123-6971-4D0902F81E01}"/>
              </a:ext>
            </a:extLst>
          </p:cNvPr>
          <p:cNvCxnSpPr>
            <a:cxnSpLocks/>
          </p:cNvCxnSpPr>
          <p:nvPr/>
        </p:nvCxnSpPr>
        <p:spPr>
          <a:xfrm flipH="1">
            <a:off x="2529316" y="1451212"/>
            <a:ext cx="106055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7182B28-DC3A-CD58-8459-9E32329332D2}"/>
              </a:ext>
            </a:extLst>
          </p:cNvPr>
          <p:cNvSpPr txBox="1"/>
          <p:nvPr/>
        </p:nvSpPr>
        <p:spPr>
          <a:xfrm>
            <a:off x="3832078" y="1281346"/>
            <a:ext cx="27837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D6001C"/>
                </a:solidFill>
              </a:rPr>
              <a:t>Scan the QR </a:t>
            </a:r>
            <a:r>
              <a:rPr lang="en-GB" sz="1400" b="1" dirty="0"/>
              <a:t>to find more information on pivotal moments, the character’s purpose and stretch vocabulary  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2616127-3403-EE93-CF5A-CBD1590DFD49}"/>
              </a:ext>
            </a:extLst>
          </p:cNvPr>
          <p:cNvCxnSpPr>
            <a:cxnSpLocks/>
          </p:cNvCxnSpPr>
          <p:nvPr/>
        </p:nvCxnSpPr>
        <p:spPr>
          <a:xfrm flipH="1">
            <a:off x="2529316" y="3488274"/>
            <a:ext cx="106055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5864A83-56A3-B7E1-457F-C81A23E68D75}"/>
              </a:ext>
            </a:extLst>
          </p:cNvPr>
          <p:cNvSpPr txBox="1"/>
          <p:nvPr/>
        </p:nvSpPr>
        <p:spPr>
          <a:xfrm>
            <a:off x="3832078" y="3303350"/>
            <a:ext cx="27837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Use Google to look up any familiar words and put them in a sentence about the character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7E64020-EDE8-A9F1-593B-FA539EC3DC0E}"/>
              </a:ext>
            </a:extLst>
          </p:cNvPr>
          <p:cNvCxnSpPr>
            <a:cxnSpLocks/>
          </p:cNvCxnSpPr>
          <p:nvPr/>
        </p:nvCxnSpPr>
        <p:spPr>
          <a:xfrm flipH="1">
            <a:off x="812800" y="5547003"/>
            <a:ext cx="231452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1DA88A8-E76B-F937-C3D8-1BA37D90BB09}"/>
              </a:ext>
            </a:extLst>
          </p:cNvPr>
          <p:cNvSpPr txBox="1"/>
          <p:nvPr/>
        </p:nvSpPr>
        <p:spPr>
          <a:xfrm>
            <a:off x="3211987" y="5380869"/>
            <a:ext cx="3025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A summary of the quote. Who says it and what’s going on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7B1109B-D3C1-FFEE-C8DC-5ACB6B0E8D74}"/>
              </a:ext>
            </a:extLst>
          </p:cNvPr>
          <p:cNvCxnSpPr>
            <a:cxnSpLocks/>
          </p:cNvCxnSpPr>
          <p:nvPr/>
        </p:nvCxnSpPr>
        <p:spPr>
          <a:xfrm flipH="1">
            <a:off x="812800" y="6184348"/>
            <a:ext cx="231452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3051DA2-37B4-8349-7BE5-7B6850774DC9}"/>
              </a:ext>
            </a:extLst>
          </p:cNvPr>
          <p:cNvSpPr txBox="1"/>
          <p:nvPr/>
        </p:nvSpPr>
        <p:spPr>
          <a:xfrm>
            <a:off x="3211987" y="5973537"/>
            <a:ext cx="3025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Other quotes that link to the one you are analysing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FFF767-52D9-53A6-DAC8-AF4660EB503F}"/>
              </a:ext>
            </a:extLst>
          </p:cNvPr>
          <p:cNvSpPr txBox="1"/>
          <p:nvPr/>
        </p:nvSpPr>
        <p:spPr>
          <a:xfrm>
            <a:off x="3211987" y="6564930"/>
            <a:ext cx="3025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Any historical context that might be useful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2EF8768-B533-D8B7-09B6-DA54B015696C}"/>
              </a:ext>
            </a:extLst>
          </p:cNvPr>
          <p:cNvCxnSpPr>
            <a:cxnSpLocks/>
          </p:cNvCxnSpPr>
          <p:nvPr/>
        </p:nvCxnSpPr>
        <p:spPr>
          <a:xfrm flipH="1">
            <a:off x="1797849" y="6703297"/>
            <a:ext cx="1329473" cy="92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24C638A-1BBA-A266-1D74-62670E06BB93}"/>
              </a:ext>
            </a:extLst>
          </p:cNvPr>
          <p:cNvCxnSpPr>
            <a:cxnSpLocks/>
          </p:cNvCxnSpPr>
          <p:nvPr/>
        </p:nvCxnSpPr>
        <p:spPr>
          <a:xfrm flipH="1">
            <a:off x="1797849" y="7237216"/>
            <a:ext cx="1329473" cy="92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0375981-AC9D-CC3D-3288-0006E69EB226}"/>
              </a:ext>
            </a:extLst>
          </p:cNvPr>
          <p:cNvSpPr txBox="1"/>
          <p:nvPr/>
        </p:nvSpPr>
        <p:spPr>
          <a:xfrm>
            <a:off x="3211987" y="7122457"/>
            <a:ext cx="3025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Language analysis goes around the quote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4E097D9-ABA3-2665-45EA-1AB5CCC9B3E3}"/>
              </a:ext>
            </a:extLst>
          </p:cNvPr>
          <p:cNvCxnSpPr>
            <a:cxnSpLocks/>
          </p:cNvCxnSpPr>
          <p:nvPr/>
        </p:nvCxnSpPr>
        <p:spPr>
          <a:xfrm flipH="1">
            <a:off x="2695320" y="8331116"/>
            <a:ext cx="36427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C99A4FA-23B8-B018-6D5F-D886FA3A0AC8}"/>
              </a:ext>
            </a:extLst>
          </p:cNvPr>
          <p:cNvSpPr txBox="1"/>
          <p:nvPr/>
        </p:nvSpPr>
        <p:spPr>
          <a:xfrm>
            <a:off x="3211986" y="8190086"/>
            <a:ext cx="3025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D6001C"/>
                </a:solidFill>
              </a:rPr>
              <a:t>Scan the QR </a:t>
            </a:r>
            <a:r>
              <a:rPr lang="en-GB" sz="1400" b="1" dirty="0"/>
              <a:t>to go to the analysis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9C69F30-025F-6172-608A-0752F47729D5}"/>
              </a:ext>
            </a:extLst>
          </p:cNvPr>
          <p:cNvSpPr txBox="1"/>
          <p:nvPr/>
        </p:nvSpPr>
        <p:spPr>
          <a:xfrm>
            <a:off x="242211" y="9139021"/>
            <a:ext cx="63735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D6001C"/>
                </a:solidFill>
              </a:rPr>
              <a:t>Remember to have a go at getting all your ideas and knowledge down before you go to the website or videos!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102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D21630-906D-1258-1EFD-6B6742DA5242}"/>
              </a:ext>
            </a:extLst>
          </p:cNvPr>
          <p:cNvSpPr/>
          <p:nvPr/>
        </p:nvSpPr>
        <p:spPr>
          <a:xfrm>
            <a:off x="293914" y="373999"/>
            <a:ext cx="62701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D5001C"/>
                </a:solidFill>
                <a:latin typeface="Gobold" panose="02000500000000000000" pitchFamily="2" charset="0"/>
              </a:rPr>
              <a:t>MacDuff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358471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3981753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2582333" y="9621588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DE0C8-4D0B-4D49-BA55-A09365466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20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EA4D15-9C4E-4171-2D54-1077030F8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0" y="18000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4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156735" y="1910465"/>
            <a:ext cx="26558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"O horror, horror, horror, Tongue nor heart cannot conceive nor name thee! Confusion now hath made his masterpiece; most sacrilegious murder”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3156735" y="6649657"/>
            <a:ext cx="2655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"All my pretty ones? Did you say all? </a:t>
            </a:r>
            <a:r>
              <a:rPr lang="en-GB" sz="1200">
                <a:solidFill>
                  <a:prstClr val="black"/>
                </a:solidFill>
                <a:latin typeface="Gobold" panose="02000500000000000000" pitchFamily="2" charset="0"/>
              </a:rPr>
              <a:t>”</a:t>
            </a:r>
            <a:endParaRPr lang="en-US" sz="1200" dirty="0">
              <a:solidFill>
                <a:prstClr val="black"/>
              </a:solidFill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DBBACD-3AF4-4C05-981E-72050BE8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21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3E9E01-3E14-E173-91DF-1D9412EB6A9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3186" y="4200092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8F05AB-6AFC-0D51-CD94-527ADC20D51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3186" y="8796522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321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2515489" y="1743374"/>
            <a:ext cx="31255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"Tyrant, show thy face! If thou </a:t>
            </a:r>
            <a:r>
              <a:rPr lang="en-GB" sz="1200" dirty="0" err="1">
                <a:latin typeface="Gobold" panose="02000500000000000000" pitchFamily="2" charset="0"/>
              </a:rPr>
              <a:t>beest</a:t>
            </a:r>
            <a:r>
              <a:rPr lang="en-GB" sz="1200" dirty="0">
                <a:latin typeface="Gobold" panose="02000500000000000000" pitchFamily="2" charset="0"/>
              </a:rPr>
              <a:t> slain, and with no stroke of mine, my wife and children’s ghosts will haunt me still"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515489" y="6403921"/>
            <a:ext cx="39383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“Despair thy charm,</a:t>
            </a:r>
            <a:b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</a:b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And let the angel whom thou still hast served</a:t>
            </a:r>
            <a:b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</a:b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Tell thee, Macduff was from his mother’s womb</a:t>
            </a:r>
            <a:b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</a:b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Untimely ripped”</a:t>
            </a:r>
            <a:endParaRPr lang="en-US" sz="1200" dirty="0">
              <a:solidFill>
                <a:prstClr val="black"/>
              </a:solidFill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8EEB2B-8910-42C1-B9F0-60A3FD286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22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0E8CD4-89C2-956F-0FE0-E5895E566AF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416" y="4199488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7C2F300-5286-A801-89A2-6AF6ACFD6A6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06795" y="8796522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659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D21630-906D-1258-1EFD-6B6742DA5242}"/>
              </a:ext>
            </a:extLst>
          </p:cNvPr>
          <p:cNvSpPr/>
          <p:nvPr/>
        </p:nvSpPr>
        <p:spPr>
          <a:xfrm>
            <a:off x="293914" y="373999"/>
            <a:ext cx="62701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D5001C"/>
                </a:solidFill>
                <a:latin typeface="Gobold" panose="02000500000000000000" pitchFamily="2" charset="0"/>
              </a:rPr>
              <a:t>King Duncan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358471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3981753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2613712" y="9621588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447CE7-D743-4C2D-9331-D40276FE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23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04EE45-B855-82D0-8819-C19B8104E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0" y="18000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990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156735" y="2017991"/>
            <a:ext cx="265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“O valiant cousin! worthy gentleman!”</a:t>
            </a:r>
            <a:endParaRPr lang="en-US" sz="1200" dirty="0">
              <a:solidFill>
                <a:prstClr val="black"/>
              </a:solidFill>
              <a:latin typeface="Gobold" panose="02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763099" y="6307857"/>
            <a:ext cx="3323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“There's no art</a:t>
            </a:r>
            <a:b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</a:b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To find the mind's construction in the face:</a:t>
            </a:r>
            <a:b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</a:b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He was a gentleman on whom I built</a:t>
            </a:r>
            <a:b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</a:b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An absolute trust”</a:t>
            </a:r>
            <a:endParaRPr lang="en-US" sz="1200" dirty="0">
              <a:solidFill>
                <a:prstClr val="black"/>
              </a:solidFill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A35F7C-C9F1-432F-B616-29B6C09B7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24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513CF4-88D8-FDBB-CA7D-CBF9275678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416" y="4177881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E63CFB4-A0A7-C86C-45D2-FF92D1258E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18225" y="8796522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038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2697871" y="1851138"/>
            <a:ext cx="32440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“This castle hath a pleasant seat; the air</a:t>
            </a:r>
            <a:b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</a:b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Nimbly and sweetly recommends itself</a:t>
            </a:r>
            <a:b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</a:b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Unto our gentle senses”</a:t>
            </a:r>
            <a:endParaRPr lang="en-US" sz="1200" dirty="0">
              <a:solidFill>
                <a:prstClr val="black"/>
              </a:solidFill>
              <a:latin typeface="Gobold" panose="02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672471" y="6259025"/>
            <a:ext cx="32948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"Here lay Duncan,</a:t>
            </a:r>
          </a:p>
          <a:p>
            <a:pPr defTabSz="914400"/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His silver skin laced with his golden blood;</a:t>
            </a:r>
          </a:p>
          <a:p>
            <a:pPr defTabSz="914400"/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And his gashed stabs looked like a breach in nature”</a:t>
            </a:r>
            <a:endParaRPr lang="en-US" sz="1200" dirty="0">
              <a:solidFill>
                <a:prstClr val="black"/>
              </a:solidFill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3202C53-4790-40C7-9AF4-F6B300453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25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7C6301-65F9-1BEC-B46D-21AB5AFF2A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416" y="4187800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0088503-7D79-51B0-06F2-7BFDAF9FA4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416" y="8796522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21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D21630-906D-1258-1EFD-6B6742DA5242}"/>
              </a:ext>
            </a:extLst>
          </p:cNvPr>
          <p:cNvSpPr/>
          <p:nvPr/>
        </p:nvSpPr>
        <p:spPr>
          <a:xfrm>
            <a:off x="293914" y="373999"/>
            <a:ext cx="62701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D5001C"/>
                </a:solidFill>
                <a:latin typeface="Gobold" panose="02000500000000000000" pitchFamily="2" charset="0"/>
              </a:rPr>
              <a:t>Macbeth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446769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4070051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3043569" y="961291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C5C9F2-47DE-4F92-A06F-BEAAC9AFA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A1BD1D-9DA2-220F-FC38-9443DF8D1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0" y="18000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154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063064" y="6362075"/>
            <a:ext cx="26558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”like </a:t>
            </a:r>
            <a:r>
              <a:rPr lang="en-GB" sz="1200" dirty="0" err="1">
                <a:latin typeface="Gobold" panose="02000500000000000000" pitchFamily="2" charset="0"/>
              </a:rPr>
              <a:t>valor's</a:t>
            </a:r>
            <a:r>
              <a:rPr lang="en-GB" sz="1200" dirty="0">
                <a:latin typeface="Gobold" panose="02000500000000000000" pitchFamily="2" charset="0"/>
              </a:rPr>
              <a:t> minion carved out his passage Till he faced the slave; Which ne'er shook hands, nor bade farewell to him, Till he unseamed him from the nave to </a:t>
            </a:r>
            <a:r>
              <a:rPr lang="en-GB" sz="1200" dirty="0" err="1">
                <a:latin typeface="Gobold" panose="02000500000000000000" pitchFamily="2" charset="0"/>
              </a:rPr>
              <a:t>th</a:t>
            </a:r>
            <a:r>
              <a:rPr lang="en-GB" sz="1200" dirty="0">
                <a:latin typeface="Gobold" panose="02000500000000000000" pitchFamily="2" charset="0"/>
              </a:rPr>
              <a:t>' chops”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3063064" y="1743374"/>
            <a:ext cx="265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“Disdaining fortune, with his brandished steel, Which smoked with bloody execution”</a:t>
            </a:r>
            <a:endParaRPr lang="en-US" sz="1200" dirty="0">
              <a:latin typeface="Gobold" panose="02000500000000000000" pitchFamily="2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175F78-AF35-4407-8DE3-41CDED49C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82B91A-CBCE-6213-9209-2B5A57A300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20000" y="4176000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C9628D7-C624-DD27-E779-97498F9C018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20000" y="8820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16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156735" y="1835707"/>
            <a:ext cx="2655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“False face must hide what the false heart doth know.”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3156734" y="6404132"/>
            <a:ext cx="2655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“Nothing, To prick the sides of my intent, but only vaulting ambition"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137A5A-0FF9-4B13-9B2E-C346046F3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B6FAA0-37A3-1E61-0CAB-0F8BA3EE64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86475" y="4168412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0C7C5DD-8A50-A579-0D52-39C1926DBE0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7905" y="8796522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93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2991982" y="1952184"/>
            <a:ext cx="2655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“Is this a dagger which I see before me”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667072" y="6575599"/>
            <a:ext cx="34830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“Will all great Neptune’s ocean wash this blood</a:t>
            </a:r>
          </a:p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Clean from my hand?"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4B36376-CA45-4104-B41A-7DD3755B6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6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10C337-4682-E225-AF72-BE09E3BD50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416" y="4167480"/>
            <a:ext cx="540000" cy="540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F32C219-EAFC-2C43-FDC5-72C00EB8A8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416" y="878228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363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156735" y="1743374"/>
            <a:ext cx="2655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"I am in blood/Stepped in so far that, should I wade no more/Returning were as tedious as go o’er"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3156734" y="6753638"/>
            <a:ext cx="26558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"Life’s but a walking shadow"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1D0A2-9993-4087-A7FA-5F99B2917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A3AD51-1D22-5DF7-5C38-E93FB9817A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3186" y="4177881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610120E-C28F-B6CD-F5F5-358B539886B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416" y="8818813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360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B344205-6449-6FF7-9D96-98C3EDBA8D9C}"/>
              </a:ext>
            </a:extLst>
          </p:cNvPr>
          <p:cNvSpPr txBox="1">
            <a:spLocks/>
          </p:cNvSpPr>
          <p:nvPr/>
        </p:nvSpPr>
        <p:spPr>
          <a:xfrm>
            <a:off x="6087953" y="0"/>
            <a:ext cx="825906" cy="6221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D6001C"/>
                </a:solidFill>
                <a:latin typeface="Gobold" panose="02000500000000000000" pitchFamily="2" charset="0"/>
              </a:rPr>
              <a:t>G</a:t>
            </a:r>
            <a:r>
              <a:rPr lang="en-US" sz="3200" dirty="0">
                <a:latin typeface="Gobold" panose="02000500000000000000" pitchFamily="2" charset="0"/>
              </a:rPr>
              <a:t>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2B0AE-05E1-6BFF-D821-C9941896E0BA}"/>
              </a:ext>
            </a:extLst>
          </p:cNvPr>
          <p:cNvSpPr/>
          <p:nvPr/>
        </p:nvSpPr>
        <p:spPr>
          <a:xfrm>
            <a:off x="1926771" y="3734806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A69475-4DC7-33AA-1FA7-734858620DAA}"/>
              </a:ext>
            </a:extLst>
          </p:cNvPr>
          <p:cNvSpPr/>
          <p:nvPr/>
        </p:nvSpPr>
        <p:spPr>
          <a:xfrm>
            <a:off x="3078551" y="1992790"/>
            <a:ext cx="26558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prstClr val="black"/>
                </a:solidFill>
                <a:latin typeface="Gobold" panose="02000500000000000000" pitchFamily="2" charset="0"/>
              </a:rPr>
              <a:t>“Turn, hellhound, turn!”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8AE54D5-C2BC-2AF3-3902-9445A30F4BDD}"/>
              </a:ext>
            </a:extLst>
          </p:cNvPr>
          <p:cNvGrpSpPr/>
          <p:nvPr/>
        </p:nvGrpSpPr>
        <p:grpSpPr>
          <a:xfrm>
            <a:off x="144964" y="803068"/>
            <a:ext cx="1781807" cy="4218619"/>
            <a:chOff x="111512" y="89208"/>
            <a:chExt cx="2442118" cy="666842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B8A7F0-CD49-05CE-AF71-AFF0609BCD93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EF4B93A-DB9B-7BB9-4B44-5AA4C0414F84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Graphic 10" descr="Link with solid fill">
            <a:extLst>
              <a:ext uri="{FF2B5EF4-FFF2-40B4-BE49-F238E27FC236}">
                <a16:creationId xmlns:a16="http://schemas.microsoft.com/office/drawing/2014/main" id="{3B4BF8F8-B56B-6AE0-5BDE-D61036B075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2926128"/>
            <a:ext cx="325289" cy="325289"/>
          </a:xfrm>
          <a:prstGeom prst="rect">
            <a:avLst/>
          </a:prstGeom>
        </p:spPr>
      </p:pic>
      <p:pic>
        <p:nvPicPr>
          <p:cNvPr id="12" name="Graphic 11" descr="Cycle with people with solid fill">
            <a:extLst>
              <a:ext uri="{FF2B5EF4-FFF2-40B4-BE49-F238E27FC236}">
                <a16:creationId xmlns:a16="http://schemas.microsoft.com/office/drawing/2014/main" id="{1D349511-1B15-D1A3-E57C-7B037DB01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897815"/>
            <a:ext cx="372894" cy="372894"/>
          </a:xfrm>
          <a:prstGeom prst="rect">
            <a:avLst/>
          </a:prstGeom>
        </p:spPr>
      </p:pic>
      <p:pic>
        <p:nvPicPr>
          <p:cNvPr id="13" name="Graphic 12" descr="Greek Pillar with solid fill">
            <a:extLst>
              <a:ext uri="{FF2B5EF4-FFF2-40B4-BE49-F238E27FC236}">
                <a16:creationId xmlns:a16="http://schemas.microsoft.com/office/drawing/2014/main" id="{48F5A16F-923C-FD15-5D89-8B31212F05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3725378"/>
            <a:ext cx="339995" cy="33999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813164-B78D-CD16-E4A8-6E77B4CD1244}"/>
              </a:ext>
            </a:extLst>
          </p:cNvPr>
          <p:cNvSpPr/>
          <p:nvPr/>
        </p:nvSpPr>
        <p:spPr>
          <a:xfrm>
            <a:off x="1926771" y="8358221"/>
            <a:ext cx="4786265" cy="12868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D62A23-E711-4B27-55C7-462C219735BB}"/>
              </a:ext>
            </a:extLst>
          </p:cNvPr>
          <p:cNvSpPr/>
          <p:nvPr/>
        </p:nvSpPr>
        <p:spPr>
          <a:xfrm>
            <a:off x="2991982" y="6529433"/>
            <a:ext cx="2655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Gobold" panose="02000500000000000000" pitchFamily="2" charset="0"/>
              </a:rPr>
              <a:t>“…this dead butcher and his fiendlike queen”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B3D19FC-07FE-2E22-26CD-75FA268300C8}"/>
              </a:ext>
            </a:extLst>
          </p:cNvPr>
          <p:cNvGrpSpPr/>
          <p:nvPr/>
        </p:nvGrpSpPr>
        <p:grpSpPr>
          <a:xfrm>
            <a:off x="144964" y="5426483"/>
            <a:ext cx="1781807" cy="4218619"/>
            <a:chOff x="111512" y="89208"/>
            <a:chExt cx="2442118" cy="666842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FC3B51F-A49A-F2D1-90F2-57533C554087}"/>
                </a:ext>
              </a:extLst>
            </p:cNvPr>
            <p:cNvSpPr/>
            <p:nvPr/>
          </p:nvSpPr>
          <p:spPr>
            <a:xfrm>
              <a:off x="111512" y="89208"/>
              <a:ext cx="2442118" cy="6668429"/>
            </a:xfrm>
            <a:prstGeom prst="rect">
              <a:avLst/>
            </a:prstGeom>
            <a:solidFill>
              <a:srgbClr val="D5001C">
                <a:alpha val="2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8A1F101-373B-D9E9-0343-F6189E816D9B}"/>
                </a:ext>
              </a:extLst>
            </p:cNvPr>
            <p:cNvSpPr/>
            <p:nvPr/>
          </p:nvSpPr>
          <p:spPr>
            <a:xfrm>
              <a:off x="211873" y="178420"/>
              <a:ext cx="2252547" cy="3228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Link with solid fill">
            <a:extLst>
              <a:ext uri="{FF2B5EF4-FFF2-40B4-BE49-F238E27FC236}">
                <a16:creationId xmlns:a16="http://schemas.microsoft.com/office/drawing/2014/main" id="{87F7C343-23CB-C73A-A4F9-BB5AA2064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9748" y="7549543"/>
            <a:ext cx="325289" cy="325289"/>
          </a:xfrm>
          <a:prstGeom prst="rect">
            <a:avLst/>
          </a:prstGeom>
        </p:spPr>
      </p:pic>
      <p:pic>
        <p:nvPicPr>
          <p:cNvPr id="40" name="Graphic 39" descr="Cycle with people with solid fill">
            <a:extLst>
              <a:ext uri="{FF2B5EF4-FFF2-40B4-BE49-F238E27FC236}">
                <a16:creationId xmlns:a16="http://schemas.microsoft.com/office/drawing/2014/main" id="{AA83E39E-C7A6-FF93-91A5-77894F787E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9420" y="5521230"/>
            <a:ext cx="372894" cy="372894"/>
          </a:xfrm>
          <a:prstGeom prst="rect">
            <a:avLst/>
          </a:prstGeom>
        </p:spPr>
      </p:pic>
      <p:pic>
        <p:nvPicPr>
          <p:cNvPr id="41" name="Graphic 40" descr="Greek Pillar with solid fill">
            <a:extLst>
              <a:ext uri="{FF2B5EF4-FFF2-40B4-BE49-F238E27FC236}">
                <a16:creationId xmlns:a16="http://schemas.microsoft.com/office/drawing/2014/main" id="{1D0F27AA-EDC9-6356-F49D-D145E4C902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6771" y="8348793"/>
            <a:ext cx="339995" cy="339995"/>
          </a:xfrm>
          <a:prstGeom prst="rect">
            <a:avLst/>
          </a:prstGeom>
        </p:spPr>
      </p:pic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32C9D1B-570F-15BA-AB25-1AF2D230E544}"/>
              </a:ext>
            </a:extLst>
          </p:cNvPr>
          <p:cNvSpPr/>
          <p:nvPr/>
        </p:nvSpPr>
        <p:spPr>
          <a:xfrm>
            <a:off x="6150148" y="4785574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E282EC16-705D-1F70-E118-FC6BF6BBC3E5}"/>
              </a:ext>
            </a:extLst>
          </p:cNvPr>
          <p:cNvSpPr/>
          <p:nvPr/>
        </p:nvSpPr>
        <p:spPr>
          <a:xfrm>
            <a:off x="6153067" y="9399442"/>
            <a:ext cx="432536" cy="16849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solidFill>
                  <a:schemeClr val="bg1"/>
                </a:solidFill>
                <a:latin typeface="Gobold CUTS" panose="02000500000000000000" pitchFamily="2" charset="0"/>
              </a:rPr>
              <a:t>Scan 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AA209F5-A9DE-7E03-2E35-D1942E8B1AFC}"/>
              </a:ext>
            </a:extLst>
          </p:cNvPr>
          <p:cNvSpPr txBox="1"/>
          <p:nvPr/>
        </p:nvSpPr>
        <p:spPr>
          <a:xfrm>
            <a:off x="2809279" y="964439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AC7F89-E641-4AB3-9C18-3DEAEC29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513B20-59DC-2E30-5426-CEBC558D17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6416" y="4186377"/>
            <a:ext cx="540000" cy="54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E208E4-7F86-B5BD-090B-E7C340EE1C4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416" y="87667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547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D21630-906D-1258-1EFD-6B6742DA5242}"/>
              </a:ext>
            </a:extLst>
          </p:cNvPr>
          <p:cNvSpPr/>
          <p:nvPr/>
        </p:nvSpPr>
        <p:spPr>
          <a:xfrm>
            <a:off x="293914" y="373999"/>
            <a:ext cx="62701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D5001C"/>
                </a:solidFill>
                <a:latin typeface="Gobold" panose="02000500000000000000" pitchFamily="2" charset="0"/>
              </a:rPr>
              <a:t>Lady Macbeth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DF07D-5723-464C-EAD5-87E30331EE22}"/>
              </a:ext>
            </a:extLst>
          </p:cNvPr>
          <p:cNvSpPr/>
          <p:nvPr/>
        </p:nvSpPr>
        <p:spPr>
          <a:xfrm>
            <a:off x="205615" y="5452534"/>
            <a:ext cx="6446769" cy="4079468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Stretch Your Vocab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0EFDC2-2611-EA38-2790-CDD9DF420F55}"/>
              </a:ext>
            </a:extLst>
          </p:cNvPr>
          <p:cNvSpPr/>
          <p:nvPr/>
        </p:nvSpPr>
        <p:spPr>
          <a:xfrm>
            <a:off x="2582333" y="1557862"/>
            <a:ext cx="4070051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Purpose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095DC-EBAA-2C89-4370-59ED395F08B8}"/>
              </a:ext>
            </a:extLst>
          </p:cNvPr>
          <p:cNvSpPr/>
          <p:nvPr/>
        </p:nvSpPr>
        <p:spPr>
          <a:xfrm>
            <a:off x="205616" y="1557862"/>
            <a:ext cx="2275117" cy="3736625"/>
          </a:xfrm>
          <a:prstGeom prst="rect">
            <a:avLst/>
          </a:prstGeom>
          <a:noFill/>
          <a:ln w="38100">
            <a:solidFill>
              <a:srgbClr val="D600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rgbClr val="D5001C"/>
                </a:solidFill>
                <a:latin typeface="Gobold" panose="02000500000000000000" pitchFamily="2" charset="0"/>
              </a:rPr>
              <a:t>Pivotal Moments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92B36B-0FC2-3116-7C00-D5BCED83695A}"/>
              </a:ext>
            </a:extLst>
          </p:cNvPr>
          <p:cNvSpPr txBox="1"/>
          <p:nvPr/>
        </p:nvSpPr>
        <p:spPr>
          <a:xfrm>
            <a:off x="2447001" y="9596170"/>
            <a:ext cx="12394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rgbClr val="D6001C"/>
                </a:solidFill>
                <a:latin typeface="Gobold" panose="02000500000000000000" pitchFamily="2" charset="0"/>
              </a:rPr>
              <a:t>gulp</a:t>
            </a:r>
            <a:r>
              <a:rPr lang="en-US" sz="1100" dirty="0" err="1">
                <a:latin typeface="Gobold" panose="02000500000000000000" pitchFamily="2" charset="0"/>
              </a:rPr>
              <a:t>fiction.co.uk</a:t>
            </a:r>
            <a:endParaRPr lang="en-US" sz="1100" dirty="0">
              <a:latin typeface="Gobold" panose="02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C63B33-E108-D897-92C4-259B671169FA}"/>
              </a:ext>
            </a:extLst>
          </p:cNvPr>
          <p:cNvSpPr txBox="1"/>
          <p:nvPr/>
        </p:nvSpPr>
        <p:spPr>
          <a:xfrm>
            <a:off x="293914" y="5760790"/>
            <a:ext cx="54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Word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981E7-70A8-880C-0837-044863076947}"/>
              </a:ext>
            </a:extLst>
          </p:cNvPr>
          <p:cNvSpPr txBox="1"/>
          <p:nvPr/>
        </p:nvSpPr>
        <p:spPr>
          <a:xfrm>
            <a:off x="1250039" y="576079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Synonyms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3860CB-61BA-2BD7-7E04-CC3DDF8C08E7}"/>
              </a:ext>
            </a:extLst>
          </p:cNvPr>
          <p:cNvSpPr txBox="1"/>
          <p:nvPr/>
        </p:nvSpPr>
        <p:spPr>
          <a:xfrm>
            <a:off x="3242341" y="5760790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Gobold" panose="02000500000000000000" pitchFamily="2" charset="0"/>
              </a:rPr>
              <a:t>Use in a sentence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12E566-54B8-E6C6-9180-D4DE6D43A9B7}"/>
              </a:ext>
            </a:extLst>
          </p:cNvPr>
          <p:cNvCxnSpPr>
            <a:cxnSpLocks/>
          </p:cNvCxnSpPr>
          <p:nvPr/>
        </p:nvCxnSpPr>
        <p:spPr>
          <a:xfrm>
            <a:off x="1250040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2BEB9-6AAE-81C6-8709-634D7ACE6257}"/>
              </a:ext>
            </a:extLst>
          </p:cNvPr>
          <p:cNvCxnSpPr>
            <a:cxnSpLocks/>
          </p:cNvCxnSpPr>
          <p:nvPr/>
        </p:nvCxnSpPr>
        <p:spPr>
          <a:xfrm>
            <a:off x="3242341" y="5769468"/>
            <a:ext cx="0" cy="35898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FB3DB62-9765-E458-B366-5E7A25C5DFFA}"/>
              </a:ext>
            </a:extLst>
          </p:cNvPr>
          <p:cNvCxnSpPr>
            <a:cxnSpLocks/>
          </p:cNvCxnSpPr>
          <p:nvPr/>
        </p:nvCxnSpPr>
        <p:spPr>
          <a:xfrm flipH="1">
            <a:off x="293914" y="6023044"/>
            <a:ext cx="603915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9E9FA1-E589-45E7-9BE7-BEA83431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F06E3-85A6-4045-BBFB-AFC8217B232D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9C2ED2-D2D9-1F88-9596-8FD7880C4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3183" y="226473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50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7082</TotalTime>
  <Words>1156</Words>
  <Application>Microsoft Macintosh PowerPoint</Application>
  <PresentationFormat>A4 Paper (210x297 mm)</PresentationFormat>
  <Paragraphs>212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Consolas</vt:lpstr>
      <vt:lpstr>Gobold</vt:lpstr>
      <vt:lpstr>Gobold CUTS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Reynolds, Samuel</dc:creator>
  <cp:lastModifiedBy>Reynolds, Samuel</cp:lastModifiedBy>
  <cp:revision>1</cp:revision>
  <dcterms:created xsi:type="dcterms:W3CDTF">2022-06-12T17:22:03Z</dcterms:created>
  <dcterms:modified xsi:type="dcterms:W3CDTF">2022-10-03T20:07:33Z</dcterms:modified>
</cp:coreProperties>
</file>